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
  </p:notesMasterIdLst>
  <p:sldIdLst>
    <p:sldId id="285" r:id="rId2"/>
    <p:sldId id="286" r:id="rId3"/>
    <p:sldId id="281" r:id="rId4"/>
    <p:sldId id="280" r:id="rId5"/>
    <p:sldId id="283" r:id="rId6"/>
    <p:sldId id="284" r:id="rId7"/>
    <p:sldId id="287" r:id="rId8"/>
    <p:sldId id="288" r:id="rId9"/>
    <p:sldId id="289" r:id="rId10"/>
  </p:sldIdLst>
  <p:sldSz cx="9906000" cy="6858000" type="A4"/>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DF8"/>
    <a:srgbClr val="D7BFA5"/>
    <a:srgbClr val="F1E0C3"/>
    <a:srgbClr val="D9AE81"/>
    <a:srgbClr val="F5D6AD"/>
    <a:srgbClr val="E11A1F"/>
    <a:srgbClr val="F0EDE2"/>
    <a:srgbClr val="FDCF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568" autoAdjust="0"/>
  </p:normalViewPr>
  <p:slideViewPr>
    <p:cSldViewPr snapToGrid="0">
      <p:cViewPr varScale="1">
        <p:scale>
          <a:sx n="100" d="100"/>
          <a:sy n="100" d="100"/>
        </p:scale>
        <p:origin x="1617" y="3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4022725" y="0"/>
            <a:ext cx="3078163" cy="469900"/>
          </a:xfrm>
          <a:prstGeom prst="rect">
            <a:avLst/>
          </a:prstGeom>
        </p:spPr>
        <p:txBody>
          <a:bodyPr vert="horz" lIns="91440" tIns="45720" rIns="91440" bIns="45720" rtlCol="0"/>
          <a:lstStyle>
            <a:lvl1pPr algn="r">
              <a:defRPr sz="1200"/>
            </a:lvl1pPr>
          </a:lstStyle>
          <a:p>
            <a:fld id="{B563E64A-E620-48B7-A0C3-B18C416129A6}" type="datetimeFigureOut">
              <a:rPr lang="it-IT" smtClean="0"/>
              <a:t>19/10/2022</a:t>
            </a:fld>
            <a:endParaRPr lang="it-IT"/>
          </a:p>
        </p:txBody>
      </p:sp>
      <p:sp>
        <p:nvSpPr>
          <p:cNvPr id="4" name="Slide Image Placeholder 3"/>
          <p:cNvSpPr>
            <a:spLocks noGrp="1" noRot="1" noChangeAspect="1"/>
          </p:cNvSpPr>
          <p:nvPr>
            <p:ph type="sldImg" idx="2"/>
          </p:nvPr>
        </p:nvSpPr>
        <p:spPr>
          <a:xfrm>
            <a:off x="1263650" y="1173163"/>
            <a:ext cx="4575175" cy="316865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918575"/>
            <a:ext cx="3078163" cy="469900"/>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4022725" y="8918575"/>
            <a:ext cx="3078163" cy="469900"/>
          </a:xfrm>
          <a:prstGeom prst="rect">
            <a:avLst/>
          </a:prstGeom>
        </p:spPr>
        <p:txBody>
          <a:bodyPr vert="horz" lIns="91440" tIns="45720" rIns="91440" bIns="45720" rtlCol="0" anchor="b"/>
          <a:lstStyle>
            <a:lvl1pPr algn="r">
              <a:defRPr sz="1200"/>
            </a:lvl1pPr>
          </a:lstStyle>
          <a:p>
            <a:fld id="{79418638-4FE7-46C6-B9E9-9BF72BAA157D}" type="slidenum">
              <a:rPr lang="it-IT" smtClean="0"/>
              <a:t>‹#›</a:t>
            </a:fld>
            <a:endParaRPr lang="it-IT"/>
          </a:p>
        </p:txBody>
      </p:sp>
    </p:spTree>
    <p:extLst>
      <p:ext uri="{BB962C8B-B14F-4D97-AF65-F5344CB8AC3E}">
        <p14:creationId xmlns:p14="http://schemas.microsoft.com/office/powerpoint/2010/main" val="4154474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3650" y="1173163"/>
            <a:ext cx="4575175" cy="3168650"/>
          </a:xfrm>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418638-4FE7-46C6-B9E9-9BF72BAA157D}" type="slidenum">
              <a:rPr lang="it-IT" smtClean="0"/>
              <a:t>2</a:t>
            </a:fld>
            <a:endParaRPr lang="it-IT"/>
          </a:p>
        </p:txBody>
      </p:sp>
    </p:spTree>
    <p:extLst>
      <p:ext uri="{BB962C8B-B14F-4D97-AF65-F5344CB8AC3E}">
        <p14:creationId xmlns:p14="http://schemas.microsoft.com/office/powerpoint/2010/main" val="4249514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3650" y="1173163"/>
            <a:ext cx="4575175" cy="3168650"/>
          </a:xfrm>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418638-4FE7-46C6-B9E9-9BF72BAA157D}" type="slidenum">
              <a:rPr lang="it-IT" smtClean="0"/>
              <a:t>5</a:t>
            </a:fld>
            <a:endParaRPr lang="it-IT"/>
          </a:p>
        </p:txBody>
      </p:sp>
    </p:spTree>
    <p:extLst>
      <p:ext uri="{BB962C8B-B14F-4D97-AF65-F5344CB8AC3E}">
        <p14:creationId xmlns:p14="http://schemas.microsoft.com/office/powerpoint/2010/main" val="219917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3650" y="1173163"/>
            <a:ext cx="4575175" cy="3168650"/>
          </a:xfrm>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418638-4FE7-46C6-B9E9-9BF72BAA157D}" type="slidenum">
              <a:rPr lang="it-IT" smtClean="0"/>
              <a:t>7</a:t>
            </a:fld>
            <a:endParaRPr lang="it-IT"/>
          </a:p>
        </p:txBody>
      </p:sp>
    </p:spTree>
    <p:extLst>
      <p:ext uri="{BB962C8B-B14F-4D97-AF65-F5344CB8AC3E}">
        <p14:creationId xmlns:p14="http://schemas.microsoft.com/office/powerpoint/2010/main" val="740876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418638-4FE7-46C6-B9E9-9BF72BAA157D}" type="slidenum">
              <a:rPr lang="it-IT" smtClean="0"/>
              <a:t>8</a:t>
            </a:fld>
            <a:endParaRPr lang="it-IT"/>
          </a:p>
        </p:txBody>
      </p:sp>
    </p:spTree>
    <p:extLst>
      <p:ext uri="{BB962C8B-B14F-4D97-AF65-F5344CB8AC3E}">
        <p14:creationId xmlns:p14="http://schemas.microsoft.com/office/powerpoint/2010/main" val="3736604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79418638-4FE7-46C6-B9E9-9BF72BAA157D}" type="slidenum">
              <a:rPr lang="it-IT" smtClean="0"/>
              <a:t>9</a:t>
            </a:fld>
            <a:endParaRPr lang="it-IT"/>
          </a:p>
        </p:txBody>
      </p:sp>
    </p:spTree>
    <p:extLst>
      <p:ext uri="{BB962C8B-B14F-4D97-AF65-F5344CB8AC3E}">
        <p14:creationId xmlns:p14="http://schemas.microsoft.com/office/powerpoint/2010/main" val="2778054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4F425A-E00F-4AAE-A11C-B8D799E92BCC}" type="datetimeFigureOut">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9BDAF8-C62E-4E83-B895-FB6209499096}" type="slidenum">
              <a:rPr lang="en-US" smtClean="0"/>
              <a:t>‹#›</a:t>
            </a:fld>
            <a:endParaRPr lang="en-US"/>
          </a:p>
        </p:txBody>
      </p:sp>
    </p:spTree>
    <p:extLst>
      <p:ext uri="{BB962C8B-B14F-4D97-AF65-F5344CB8AC3E}">
        <p14:creationId xmlns:p14="http://schemas.microsoft.com/office/powerpoint/2010/main" val="3683316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4F425A-E00F-4AAE-A11C-B8D799E92BCC}" type="datetimeFigureOut">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9BDAF8-C62E-4E83-B895-FB6209499096}" type="slidenum">
              <a:rPr lang="en-US" smtClean="0"/>
              <a:t>‹#›</a:t>
            </a:fld>
            <a:endParaRPr lang="en-US"/>
          </a:p>
        </p:txBody>
      </p:sp>
    </p:spTree>
    <p:extLst>
      <p:ext uri="{BB962C8B-B14F-4D97-AF65-F5344CB8AC3E}">
        <p14:creationId xmlns:p14="http://schemas.microsoft.com/office/powerpoint/2010/main" val="3026821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4F425A-E00F-4AAE-A11C-B8D799E92BCC}" type="datetimeFigureOut">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9BDAF8-C62E-4E83-B895-FB6209499096}" type="slidenum">
              <a:rPr lang="en-US" smtClean="0"/>
              <a:t>‹#›</a:t>
            </a:fld>
            <a:endParaRPr lang="en-US"/>
          </a:p>
        </p:txBody>
      </p:sp>
    </p:spTree>
    <p:extLst>
      <p:ext uri="{BB962C8B-B14F-4D97-AF65-F5344CB8AC3E}">
        <p14:creationId xmlns:p14="http://schemas.microsoft.com/office/powerpoint/2010/main" val="2764564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4F425A-E00F-4AAE-A11C-B8D799E92BCC}" type="datetimeFigureOut">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9BDAF8-C62E-4E83-B895-FB6209499096}" type="slidenum">
              <a:rPr lang="en-US" smtClean="0"/>
              <a:t>‹#›</a:t>
            </a:fld>
            <a:endParaRPr lang="en-US"/>
          </a:p>
        </p:txBody>
      </p:sp>
    </p:spTree>
    <p:extLst>
      <p:ext uri="{BB962C8B-B14F-4D97-AF65-F5344CB8AC3E}">
        <p14:creationId xmlns:p14="http://schemas.microsoft.com/office/powerpoint/2010/main" val="1255175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4F425A-E00F-4AAE-A11C-B8D799E92BCC}" type="datetimeFigureOut">
              <a:rPr lang="en-US" smtClean="0"/>
              <a:t>10/19/2022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9BDAF8-C62E-4E83-B895-FB6209499096}" type="slidenum">
              <a:rPr lang="en-US" smtClean="0"/>
              <a:t>‹#›</a:t>
            </a:fld>
            <a:endParaRPr lang="en-US"/>
          </a:p>
        </p:txBody>
      </p:sp>
    </p:spTree>
    <p:extLst>
      <p:ext uri="{BB962C8B-B14F-4D97-AF65-F5344CB8AC3E}">
        <p14:creationId xmlns:p14="http://schemas.microsoft.com/office/powerpoint/2010/main" val="3013951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4F425A-E00F-4AAE-A11C-B8D799E92BCC}" type="datetimeFigureOut">
              <a:rPr lang="en-US" smtClean="0"/>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9BDAF8-C62E-4E83-B895-FB6209499096}" type="slidenum">
              <a:rPr lang="en-US" smtClean="0"/>
              <a:t>‹#›</a:t>
            </a:fld>
            <a:endParaRPr lang="en-US"/>
          </a:p>
        </p:txBody>
      </p:sp>
    </p:spTree>
    <p:extLst>
      <p:ext uri="{BB962C8B-B14F-4D97-AF65-F5344CB8AC3E}">
        <p14:creationId xmlns:p14="http://schemas.microsoft.com/office/powerpoint/2010/main" val="839108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4F425A-E00F-4AAE-A11C-B8D799E92BCC}" type="datetimeFigureOut">
              <a:rPr lang="en-US" smtClean="0"/>
              <a:t>10/19/2022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9BDAF8-C62E-4E83-B895-FB6209499096}" type="slidenum">
              <a:rPr lang="en-US" smtClean="0"/>
              <a:t>‹#›</a:t>
            </a:fld>
            <a:endParaRPr lang="en-US"/>
          </a:p>
        </p:txBody>
      </p:sp>
    </p:spTree>
    <p:extLst>
      <p:ext uri="{BB962C8B-B14F-4D97-AF65-F5344CB8AC3E}">
        <p14:creationId xmlns:p14="http://schemas.microsoft.com/office/powerpoint/2010/main" val="1248967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4F425A-E00F-4AAE-A11C-B8D799E92BCC}" type="datetimeFigureOut">
              <a:rPr lang="en-US" smtClean="0"/>
              <a:t>10/19/2022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9BDAF8-C62E-4E83-B895-FB6209499096}" type="slidenum">
              <a:rPr lang="en-US" smtClean="0"/>
              <a:t>‹#›</a:t>
            </a:fld>
            <a:endParaRPr lang="en-US"/>
          </a:p>
        </p:txBody>
      </p:sp>
    </p:spTree>
    <p:extLst>
      <p:ext uri="{BB962C8B-B14F-4D97-AF65-F5344CB8AC3E}">
        <p14:creationId xmlns:p14="http://schemas.microsoft.com/office/powerpoint/2010/main" val="1971173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4F425A-E00F-4AAE-A11C-B8D799E92BCC}" type="datetimeFigureOut">
              <a:rPr lang="en-US" smtClean="0"/>
              <a:t>10/19/2022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9BDAF8-C62E-4E83-B895-FB6209499096}" type="slidenum">
              <a:rPr lang="en-US" smtClean="0"/>
              <a:t>‹#›</a:t>
            </a:fld>
            <a:endParaRPr lang="en-US"/>
          </a:p>
        </p:txBody>
      </p:sp>
    </p:spTree>
    <p:extLst>
      <p:ext uri="{BB962C8B-B14F-4D97-AF65-F5344CB8AC3E}">
        <p14:creationId xmlns:p14="http://schemas.microsoft.com/office/powerpoint/2010/main" val="668683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4F425A-E00F-4AAE-A11C-B8D799E92BCC}" type="datetimeFigureOut">
              <a:rPr lang="en-US" smtClean="0"/>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9BDAF8-C62E-4E83-B895-FB6209499096}" type="slidenum">
              <a:rPr lang="en-US" smtClean="0"/>
              <a:t>‹#›</a:t>
            </a:fld>
            <a:endParaRPr lang="en-US"/>
          </a:p>
        </p:txBody>
      </p:sp>
    </p:spTree>
    <p:extLst>
      <p:ext uri="{BB962C8B-B14F-4D97-AF65-F5344CB8AC3E}">
        <p14:creationId xmlns:p14="http://schemas.microsoft.com/office/powerpoint/2010/main" val="1302471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4F425A-E00F-4AAE-A11C-B8D799E92BCC}" type="datetimeFigureOut">
              <a:rPr lang="en-US" smtClean="0"/>
              <a:t>10/19/2022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9BDAF8-C62E-4E83-B895-FB6209499096}" type="slidenum">
              <a:rPr lang="en-US" smtClean="0"/>
              <a:t>‹#›</a:t>
            </a:fld>
            <a:endParaRPr lang="en-US"/>
          </a:p>
        </p:txBody>
      </p:sp>
    </p:spTree>
    <p:extLst>
      <p:ext uri="{BB962C8B-B14F-4D97-AF65-F5344CB8AC3E}">
        <p14:creationId xmlns:p14="http://schemas.microsoft.com/office/powerpoint/2010/main" val="13528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4F425A-E00F-4AAE-A11C-B8D799E92BCC}" type="datetimeFigureOut">
              <a:rPr lang="en-US" smtClean="0"/>
              <a:t>10/19/2022</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9BDAF8-C62E-4E83-B895-FB6209499096}" type="slidenum">
              <a:rPr lang="en-US" smtClean="0"/>
              <a:t>‹#›</a:t>
            </a:fld>
            <a:endParaRPr lang="en-US"/>
          </a:p>
        </p:txBody>
      </p:sp>
    </p:spTree>
    <p:extLst>
      <p:ext uri="{BB962C8B-B14F-4D97-AF65-F5344CB8AC3E}">
        <p14:creationId xmlns:p14="http://schemas.microsoft.com/office/powerpoint/2010/main" val="34113433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7.jp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2.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4.png"/><Relationship Id="rId9" Type="http://schemas.openxmlformats.org/officeDocument/2006/relationships/image" Target="../media/image22.png"/><Relationship Id="rId1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6.PNG"/><Relationship Id="rId18" Type="http://schemas.openxmlformats.org/officeDocument/2006/relationships/image" Target="../media/image40.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35.PNG"/><Relationship Id="rId17" Type="http://schemas.openxmlformats.org/officeDocument/2006/relationships/image" Target="../media/image25.PNG"/><Relationship Id="rId2" Type="http://schemas.openxmlformats.org/officeDocument/2006/relationships/image" Target="../media/image32.jpg"/><Relationship Id="rId16"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4.png"/><Relationship Id="rId5" Type="http://schemas.openxmlformats.org/officeDocument/2006/relationships/image" Target="../media/image23.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19.svg"/><Relationship Id="rId9" Type="http://schemas.openxmlformats.org/officeDocument/2006/relationships/image" Target="../media/image20.png"/><Relationship Id="rId1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5.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480CF0-3C25-4D03-A3FD-CA18E4D78239}"/>
              </a:ext>
            </a:extLst>
          </p:cNvPr>
          <p:cNvSpPr/>
          <p:nvPr/>
        </p:nvSpPr>
        <p:spPr>
          <a:xfrm>
            <a:off x="401216" y="228"/>
            <a:ext cx="9113493" cy="6857998"/>
          </a:xfrm>
          <a:prstGeom prst="rect">
            <a:avLst/>
          </a:prstGeom>
          <a:blipFill>
            <a:blip r:embed="rId2">
              <a:extLst>
                <a:ext uri="{BEBA8EAE-BF5A-486C-A8C5-ECC9F3942E4B}">
                  <a14:imgProps xmlns:a14="http://schemas.microsoft.com/office/drawing/2010/main">
                    <a14:imgLayer r:embed="rId3">
                      <a14:imgEffect>
                        <a14:saturation sat="75000"/>
                      </a14:imgEffect>
                      <a14:imgEffect>
                        <a14:brightnessContrast contrast="200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0C8197-9D5A-46AC-B47D-8F404B523411}"/>
              </a:ext>
            </a:extLst>
          </p:cNvPr>
          <p:cNvSpPr/>
          <p:nvPr/>
        </p:nvSpPr>
        <p:spPr>
          <a:xfrm>
            <a:off x="380997" y="0"/>
            <a:ext cx="9144000" cy="6400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316FE95-3BFE-4BA7-BFA7-95591B2D2821}"/>
              </a:ext>
            </a:extLst>
          </p:cNvPr>
          <p:cNvSpPr/>
          <p:nvPr/>
        </p:nvSpPr>
        <p:spPr>
          <a:xfrm>
            <a:off x="399288" y="3657599"/>
            <a:ext cx="9144000" cy="640080"/>
          </a:xfrm>
          <a:prstGeom prst="rect">
            <a:avLst/>
          </a:prstGeom>
          <a:solidFill>
            <a:srgbClr val="D9A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5AAB95-34B8-448B-930B-161FA4E3D30F}"/>
              </a:ext>
            </a:extLst>
          </p:cNvPr>
          <p:cNvSpPr/>
          <p:nvPr/>
        </p:nvSpPr>
        <p:spPr>
          <a:xfrm>
            <a:off x="380997" y="3200400"/>
            <a:ext cx="9144000" cy="4572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42E8743C-C183-482A-AE61-4547E8CA24A6}"/>
              </a:ext>
            </a:extLst>
          </p:cNvPr>
          <p:cNvGrpSpPr/>
          <p:nvPr/>
        </p:nvGrpSpPr>
        <p:grpSpPr>
          <a:xfrm>
            <a:off x="381000" y="0"/>
            <a:ext cx="9144000" cy="3200400"/>
            <a:chOff x="0" y="3657600"/>
            <a:chExt cx="9144000" cy="3200400"/>
          </a:xfrm>
        </p:grpSpPr>
        <p:cxnSp>
          <p:nvCxnSpPr>
            <p:cNvPr id="41" name="Straight Connector 40">
              <a:extLst>
                <a:ext uri="{FF2B5EF4-FFF2-40B4-BE49-F238E27FC236}">
                  <a16:creationId xmlns:a16="http://schemas.microsoft.com/office/drawing/2014/main" id="{A673F4D7-34E1-4F04-951A-7932E53F6200}"/>
                </a:ext>
              </a:extLst>
            </p:cNvPr>
            <p:cNvCxnSpPr/>
            <p:nvPr/>
          </p:nvCxnSpPr>
          <p:spPr>
            <a:xfrm>
              <a:off x="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6C72B1F-1240-4C90-B318-F947610E4AA6}"/>
                </a:ext>
              </a:extLst>
            </p:cNvPr>
            <p:cNvCxnSpPr/>
            <p:nvPr/>
          </p:nvCxnSpPr>
          <p:spPr>
            <a:xfrm>
              <a:off x="2286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1E827358-BFDE-4A37-99D4-FE7CE5BC5867}"/>
                </a:ext>
              </a:extLst>
            </p:cNvPr>
            <p:cNvCxnSpPr/>
            <p:nvPr/>
          </p:nvCxnSpPr>
          <p:spPr>
            <a:xfrm>
              <a:off x="4572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2998FB3B-B65C-4DF5-8EAF-F98685BA90B2}"/>
                </a:ext>
              </a:extLst>
            </p:cNvPr>
            <p:cNvCxnSpPr/>
            <p:nvPr/>
          </p:nvCxnSpPr>
          <p:spPr>
            <a:xfrm>
              <a:off x="6858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B436D19-D971-4148-AC76-B48547AED438}"/>
                </a:ext>
              </a:extLst>
            </p:cNvPr>
            <p:cNvCxnSpPr/>
            <p:nvPr/>
          </p:nvCxnSpPr>
          <p:spPr>
            <a:xfrm>
              <a:off x="9144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81DB5D33-102F-4176-80C9-952D10415ED7}"/>
                </a:ext>
              </a:extLst>
            </p:cNvPr>
            <p:cNvCxnSpPr>
              <a:cxnSpLocks/>
            </p:cNvCxnSpPr>
            <p:nvPr/>
          </p:nvCxnSpPr>
          <p:spPr>
            <a:xfrm>
              <a:off x="0" y="3657600"/>
              <a:ext cx="9128760" cy="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99B143D3-0DC4-4D14-887B-CE9C579BDB79}"/>
                </a:ext>
              </a:extLst>
            </p:cNvPr>
            <p:cNvCxnSpPr>
              <a:cxnSpLocks/>
            </p:cNvCxnSpPr>
            <p:nvPr/>
          </p:nvCxnSpPr>
          <p:spPr>
            <a:xfrm>
              <a:off x="0" y="6858000"/>
              <a:ext cx="9128760" cy="0"/>
            </a:xfrm>
            <a:prstGeom prst="line">
              <a:avLst/>
            </a:prstGeom>
            <a:ln w="28575">
              <a:prstDash val="dash"/>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B9D86455-9257-4A13-B639-A25254C94AFD}"/>
              </a:ext>
            </a:extLst>
          </p:cNvPr>
          <p:cNvGrpSpPr/>
          <p:nvPr/>
        </p:nvGrpSpPr>
        <p:grpSpPr>
          <a:xfrm>
            <a:off x="381000" y="3657600"/>
            <a:ext cx="9144000" cy="3200400"/>
            <a:chOff x="0" y="3657600"/>
            <a:chExt cx="9144000" cy="3200400"/>
          </a:xfrm>
        </p:grpSpPr>
        <p:cxnSp>
          <p:nvCxnSpPr>
            <p:cNvPr id="3" name="Straight Connector 2">
              <a:extLst>
                <a:ext uri="{FF2B5EF4-FFF2-40B4-BE49-F238E27FC236}">
                  <a16:creationId xmlns:a16="http://schemas.microsoft.com/office/drawing/2014/main" id="{D64C8FF1-7401-44FE-AA99-79BF57EDB711}"/>
                </a:ext>
              </a:extLst>
            </p:cNvPr>
            <p:cNvCxnSpPr/>
            <p:nvPr/>
          </p:nvCxnSpPr>
          <p:spPr>
            <a:xfrm>
              <a:off x="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D29CC30-3C61-4BEF-88DC-B8A7A1A4A0BE}"/>
                </a:ext>
              </a:extLst>
            </p:cNvPr>
            <p:cNvCxnSpPr/>
            <p:nvPr/>
          </p:nvCxnSpPr>
          <p:spPr>
            <a:xfrm>
              <a:off x="2286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58A896C8-735C-405A-A746-3AD7033BC950}"/>
                </a:ext>
              </a:extLst>
            </p:cNvPr>
            <p:cNvCxnSpPr/>
            <p:nvPr/>
          </p:nvCxnSpPr>
          <p:spPr>
            <a:xfrm>
              <a:off x="4572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DC5964F-D922-4DD7-A262-B058F9D3D8E8}"/>
                </a:ext>
              </a:extLst>
            </p:cNvPr>
            <p:cNvCxnSpPr/>
            <p:nvPr/>
          </p:nvCxnSpPr>
          <p:spPr>
            <a:xfrm>
              <a:off x="6858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7571880-E3AA-4C1C-BE9D-E27A0A5BFF90}"/>
                </a:ext>
              </a:extLst>
            </p:cNvPr>
            <p:cNvCxnSpPr>
              <a:cxnSpLocks/>
            </p:cNvCxnSpPr>
            <p:nvPr/>
          </p:nvCxnSpPr>
          <p:spPr>
            <a:xfrm>
              <a:off x="0" y="3657600"/>
              <a:ext cx="9128760" cy="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BE19741-9E60-4E0C-AE3D-8DD4567EFDF0}"/>
                </a:ext>
              </a:extLst>
            </p:cNvPr>
            <p:cNvCxnSpPr>
              <a:cxnSpLocks/>
            </p:cNvCxnSpPr>
            <p:nvPr/>
          </p:nvCxnSpPr>
          <p:spPr>
            <a:xfrm>
              <a:off x="0" y="6858000"/>
              <a:ext cx="9128760" cy="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2B743EF8-8C9C-49A5-A4B1-C05423C4E680}"/>
                </a:ext>
              </a:extLst>
            </p:cNvPr>
            <p:cNvCxnSpPr/>
            <p:nvPr/>
          </p:nvCxnSpPr>
          <p:spPr>
            <a:xfrm>
              <a:off x="9144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grpSp>
      <p:sp>
        <p:nvSpPr>
          <p:cNvPr id="31" name="TextBox 30">
            <a:extLst>
              <a:ext uri="{FF2B5EF4-FFF2-40B4-BE49-F238E27FC236}">
                <a16:creationId xmlns:a16="http://schemas.microsoft.com/office/drawing/2014/main" id="{C1B059E7-0C5C-415C-B99D-481BCB3DEE80}"/>
              </a:ext>
            </a:extLst>
          </p:cNvPr>
          <p:cNvSpPr txBox="1"/>
          <p:nvPr/>
        </p:nvSpPr>
        <p:spPr>
          <a:xfrm>
            <a:off x="381000" y="3246120"/>
            <a:ext cx="9147054" cy="338554"/>
          </a:xfrm>
          <a:prstGeom prst="rect">
            <a:avLst/>
          </a:prstGeom>
          <a:noFill/>
        </p:spPr>
        <p:txBody>
          <a:bodyPr wrap="square" rtlCol="0">
            <a:spAutoFit/>
          </a:bodyPr>
          <a:lstStyle/>
          <a:p>
            <a:pPr algn="ctr"/>
            <a:r>
              <a:rPr lang="en-US" sz="1600" b="1" i="1" dirty="0"/>
              <a:t>Blackbeard Golden Age of Piracy – Sequence of Play Cards (Sheet 1 of 2: Front) Template by</a:t>
            </a:r>
            <a:r>
              <a:rPr lang="en-US" sz="1600" dirty="0"/>
              <a:t> </a:t>
            </a:r>
            <a:r>
              <a:rPr lang="en-US" sz="1400" dirty="0">
                <a:latin typeface="Showcard Gothic" panose="04020904020102020604" pitchFamily="82" charset="0"/>
              </a:rPr>
              <a:t>STUKA </a:t>
            </a:r>
            <a:r>
              <a:rPr lang="en-US" sz="1400" dirty="0">
                <a:solidFill>
                  <a:srgbClr val="C00000"/>
                </a:solidFill>
                <a:latin typeface="Showcard Gothic" panose="04020904020102020604" pitchFamily="82" charset="0"/>
              </a:rPr>
              <a:t>JOE</a:t>
            </a:r>
            <a:endParaRPr lang="en-US" sz="1400" b="1" i="1" dirty="0"/>
          </a:p>
        </p:txBody>
      </p:sp>
      <p:sp>
        <p:nvSpPr>
          <p:cNvPr id="59" name="TextBox 58">
            <a:extLst>
              <a:ext uri="{FF2B5EF4-FFF2-40B4-BE49-F238E27FC236}">
                <a16:creationId xmlns:a16="http://schemas.microsoft.com/office/drawing/2014/main" id="{59CFD7E2-F57A-46CB-B093-D671015B76A1}"/>
              </a:ext>
            </a:extLst>
          </p:cNvPr>
          <p:cNvSpPr txBox="1"/>
          <p:nvPr/>
        </p:nvSpPr>
        <p:spPr>
          <a:xfrm>
            <a:off x="2672148" y="623551"/>
            <a:ext cx="2218516" cy="2600712"/>
          </a:xfrm>
          <a:prstGeom prst="rect">
            <a:avLst/>
          </a:prstGeom>
          <a:noFill/>
        </p:spPr>
        <p:txBody>
          <a:bodyPr wrap="square" rtlCol="0">
            <a:spAutoFit/>
          </a:bodyPr>
          <a:lstStyle/>
          <a:p>
            <a:r>
              <a:rPr lang="en-US" sz="900" dirty="0"/>
              <a:t>A ship with Scurvy: </a:t>
            </a:r>
            <a:r>
              <a:rPr lang="en-US" sz="900" i="1" dirty="0"/>
              <a:t>Loyalty</a:t>
            </a:r>
            <a:r>
              <a:rPr lang="en-US" sz="900" dirty="0"/>
              <a:t> -1</a:t>
            </a:r>
          </a:p>
          <a:p>
            <a:pPr>
              <a:spcBef>
                <a:spcPts val="300"/>
              </a:spcBef>
            </a:pPr>
            <a:r>
              <a:rPr lang="en-US" sz="900" dirty="0"/>
              <a:t>1. </a:t>
            </a:r>
            <a:r>
              <a:rPr lang="en-US" sz="900" b="1" dirty="0"/>
              <a:t>CARD DRAW PHASE</a:t>
            </a:r>
          </a:p>
          <a:p>
            <a:pPr marL="88900" lvl="1"/>
            <a:r>
              <a:rPr lang="en-US" sz="900" dirty="0"/>
              <a:t>Draw one card at a time, resolving any Play Immediately cards, until holding </a:t>
            </a:r>
            <a:r>
              <a:rPr lang="en-US" sz="900" b="1" dirty="0"/>
              <a:t>4</a:t>
            </a:r>
            <a:r>
              <a:rPr lang="en-US" sz="900" dirty="0"/>
              <a:t>.</a:t>
            </a:r>
          </a:p>
          <a:p>
            <a:pPr>
              <a:spcBef>
                <a:spcPts val="300"/>
              </a:spcBef>
            </a:pPr>
            <a:r>
              <a:rPr lang="en-US" sz="900" dirty="0"/>
              <a:t>2. </a:t>
            </a:r>
            <a:r>
              <a:rPr lang="en-US" sz="900" b="1" dirty="0"/>
              <a:t>MERCHANT SHIP PHASE</a:t>
            </a:r>
          </a:p>
          <a:p>
            <a:pPr marL="88900" lvl="1"/>
            <a:r>
              <a:rPr lang="en-US" sz="900" dirty="0"/>
              <a:t>If </a:t>
            </a:r>
            <a:r>
              <a:rPr lang="en-US" sz="900" b="1" dirty="0"/>
              <a:t>&lt; 5 </a:t>
            </a:r>
            <a:r>
              <a:rPr lang="en-US" sz="900" dirty="0"/>
              <a:t>merchants on the map, then increase to </a:t>
            </a:r>
            <a:r>
              <a:rPr lang="en-US" sz="900" b="1" dirty="0"/>
              <a:t>6</a:t>
            </a:r>
            <a:r>
              <a:rPr lang="en-US" sz="900" dirty="0"/>
              <a:t> by </a:t>
            </a:r>
            <a:r>
              <a:rPr lang="en-US" sz="900" b="1" dirty="0"/>
              <a:t>d66</a:t>
            </a:r>
            <a:r>
              <a:rPr lang="en-US" sz="900" dirty="0"/>
              <a:t> rolls.</a:t>
            </a:r>
          </a:p>
          <a:p>
            <a:pPr>
              <a:spcBef>
                <a:spcPts val="300"/>
              </a:spcBef>
            </a:pPr>
            <a:r>
              <a:rPr lang="en-US" sz="900" dirty="0"/>
              <a:t>3. </a:t>
            </a:r>
            <a:r>
              <a:rPr lang="en-US" sz="900" b="1" dirty="0"/>
              <a:t>CARD PLAY PHASE: </a:t>
            </a:r>
            <a:r>
              <a:rPr lang="en-US" sz="900" dirty="0"/>
              <a:t>Play 1-4 cards. </a:t>
            </a:r>
          </a:p>
          <a:p>
            <a:pPr marL="88900" lvl="1"/>
            <a:r>
              <a:rPr lang="en-US" sz="900" dirty="0"/>
              <a:t>Only one can be used for actions.</a:t>
            </a:r>
          </a:p>
          <a:p>
            <a:pPr marL="260350" lvl="1" indent="-171450">
              <a:buFont typeface="Arial" panose="020B0604020202020204" pitchFamily="34" charset="0"/>
              <a:buChar char="•"/>
            </a:pPr>
            <a:r>
              <a:rPr lang="en-US" sz="900" i="1" dirty="0"/>
              <a:t>Event played</a:t>
            </a:r>
            <a:r>
              <a:rPr lang="en-US" sz="900" dirty="0"/>
              <a:t>: others cannot take any AP Actions.</a:t>
            </a:r>
          </a:p>
          <a:p>
            <a:pPr marL="260350" lvl="1" indent="-171450">
              <a:buFont typeface="Arial" panose="020B0604020202020204" pitchFamily="34" charset="0"/>
              <a:buChar char="•"/>
            </a:pPr>
            <a:r>
              <a:rPr lang="en-US" sz="900" i="1" dirty="0"/>
              <a:t>Actions played</a:t>
            </a:r>
            <a:r>
              <a:rPr lang="en-US" sz="900" dirty="0"/>
              <a:t>: number of actions is on card; they may be split among pirates in play. Diamond gives actions equal to Initiative of ONE Pirate (cannot be split among pirates).</a:t>
            </a:r>
          </a:p>
          <a:p>
            <a:pPr>
              <a:spcBef>
                <a:spcPts val="300"/>
              </a:spcBef>
            </a:pPr>
            <a:r>
              <a:rPr lang="en-US" sz="900" dirty="0"/>
              <a:t>4. </a:t>
            </a:r>
            <a:r>
              <a:rPr lang="en-US" sz="900" b="1" dirty="0"/>
              <a:t>CHANGE PIRATE PLAYER</a:t>
            </a:r>
          </a:p>
        </p:txBody>
      </p:sp>
      <p:sp>
        <p:nvSpPr>
          <p:cNvPr id="60" name="TextBox 59">
            <a:extLst>
              <a:ext uri="{FF2B5EF4-FFF2-40B4-BE49-F238E27FC236}">
                <a16:creationId xmlns:a16="http://schemas.microsoft.com/office/drawing/2014/main" id="{29AF6CAD-30BD-43D7-BC98-50E75E3CB592}"/>
              </a:ext>
            </a:extLst>
          </p:cNvPr>
          <p:cNvSpPr txBox="1"/>
          <p:nvPr/>
        </p:nvSpPr>
        <p:spPr>
          <a:xfrm>
            <a:off x="5039662" y="685576"/>
            <a:ext cx="2055493" cy="2400657"/>
          </a:xfrm>
          <a:prstGeom prst="rect">
            <a:avLst/>
          </a:prstGeom>
          <a:noFill/>
        </p:spPr>
        <p:txBody>
          <a:bodyPr wrap="square" rtlCol="0">
            <a:spAutoFit/>
          </a:bodyPr>
          <a:lstStyle/>
          <a:p>
            <a:r>
              <a:rPr lang="en-US" sz="1000" dirty="0"/>
              <a:t>Each Action allows the Pirate to perform ONE of the following Pirate Actions.</a:t>
            </a:r>
          </a:p>
          <a:p>
            <a:pPr marL="228600" indent="-228600">
              <a:buFont typeface="+mj-lt"/>
              <a:buAutoNum type="alphaUcPeriod"/>
            </a:pPr>
            <a:r>
              <a:rPr lang="en-US" sz="1000" b="1" dirty="0"/>
              <a:t>Move</a:t>
            </a:r>
          </a:p>
          <a:p>
            <a:pPr marL="228600" indent="-228600">
              <a:buFont typeface="+mj-lt"/>
              <a:buAutoNum type="alphaUcPeriod"/>
            </a:pPr>
            <a:r>
              <a:rPr lang="en-US" sz="1000" b="1" dirty="0"/>
              <a:t>Find Merchant Ship</a:t>
            </a:r>
          </a:p>
          <a:p>
            <a:pPr marL="228600" indent="-228600">
              <a:buFont typeface="+mj-lt"/>
              <a:buAutoNum type="alphaUcPeriod"/>
            </a:pPr>
            <a:r>
              <a:rPr lang="en-US" sz="1000" b="1" dirty="0"/>
              <a:t>Loot Merchant Ship</a:t>
            </a:r>
          </a:p>
          <a:p>
            <a:pPr marL="228600" indent="-228600">
              <a:buFont typeface="+mj-lt"/>
              <a:buAutoNum type="alphaUcPeriod"/>
            </a:pPr>
            <a:r>
              <a:rPr lang="en-US" sz="1000" b="1" dirty="0"/>
              <a:t>In-Port Activities</a:t>
            </a:r>
          </a:p>
          <a:p>
            <a:pPr marL="228600" indent="-228600">
              <a:buFont typeface="+mj-lt"/>
              <a:buAutoNum type="alphaUcPeriod"/>
            </a:pPr>
            <a:r>
              <a:rPr lang="en-US" sz="1000" b="1" dirty="0"/>
              <a:t>Boot Grab</a:t>
            </a:r>
          </a:p>
          <a:p>
            <a:pPr marL="228600" indent="-228600">
              <a:buFont typeface="+mj-lt"/>
              <a:buAutoNum type="alphaUcPeriod"/>
            </a:pPr>
            <a:r>
              <a:rPr lang="en-US" sz="1000" b="1" dirty="0"/>
              <a:t>D&amp;R Recovery</a:t>
            </a:r>
          </a:p>
          <a:p>
            <a:pPr marL="228600" indent="-228600">
              <a:buFont typeface="+mj-lt"/>
              <a:buAutoNum type="alphaUcPeriod"/>
            </a:pPr>
            <a:r>
              <a:rPr lang="en-US" sz="1000" b="1" dirty="0"/>
              <a:t>Attack Port</a:t>
            </a:r>
          </a:p>
          <a:p>
            <a:pPr marL="228600" indent="-228600">
              <a:buFont typeface="+mj-lt"/>
              <a:buAutoNum type="alphaUcPeriod"/>
            </a:pPr>
            <a:r>
              <a:rPr lang="en-US" sz="1000" b="1" dirty="0"/>
              <a:t>Sack Port</a:t>
            </a:r>
          </a:p>
          <a:p>
            <a:pPr marL="228600" indent="-228600">
              <a:buFont typeface="+mj-lt"/>
              <a:buAutoNum type="alphaUcPeriod"/>
            </a:pPr>
            <a:r>
              <a:rPr lang="en-US" sz="1000" b="1" dirty="0"/>
              <a:t>Form Pirate Alliance</a:t>
            </a:r>
          </a:p>
          <a:p>
            <a:pPr marL="228600" indent="-228600">
              <a:buFont typeface="+mj-lt"/>
              <a:buAutoNum type="alphaUcPeriod"/>
            </a:pPr>
            <a:r>
              <a:rPr lang="en-US" sz="1000" b="1" dirty="0"/>
              <a:t>Retire Voluntarily</a:t>
            </a:r>
          </a:p>
          <a:p>
            <a:pPr marL="228600" indent="-228600">
              <a:buFont typeface="+mj-lt"/>
              <a:buAutoNum type="alphaUcPeriod"/>
            </a:pPr>
            <a:r>
              <a:rPr lang="en-US" sz="1000" b="1" dirty="0"/>
              <a:t>Draw New Pirate Card and/or Deploy New Pirate</a:t>
            </a:r>
          </a:p>
        </p:txBody>
      </p:sp>
      <p:sp>
        <p:nvSpPr>
          <p:cNvPr id="58" name="TextBox 57">
            <a:extLst>
              <a:ext uri="{FF2B5EF4-FFF2-40B4-BE49-F238E27FC236}">
                <a16:creationId xmlns:a16="http://schemas.microsoft.com/office/drawing/2014/main" id="{9AD5CF4E-EB85-4384-AED1-527E872C8CD1}"/>
              </a:ext>
            </a:extLst>
          </p:cNvPr>
          <p:cNvSpPr txBox="1"/>
          <p:nvPr/>
        </p:nvSpPr>
        <p:spPr>
          <a:xfrm>
            <a:off x="490613" y="1721560"/>
            <a:ext cx="2055493" cy="1323439"/>
          </a:xfrm>
          <a:prstGeom prst="rect">
            <a:avLst/>
          </a:prstGeom>
          <a:noFill/>
        </p:spPr>
        <p:txBody>
          <a:bodyPr wrap="square" rtlCol="0">
            <a:spAutoFit/>
          </a:bodyPr>
          <a:lstStyle/>
          <a:p>
            <a:r>
              <a:rPr lang="en-US" sz="1000" dirty="0"/>
              <a:t>Takes a turn as a Pirate Player (PP), during which </a:t>
            </a:r>
            <a:r>
              <a:rPr lang="en-US" sz="1000" b="1" dirty="0"/>
              <a:t>EACH</a:t>
            </a:r>
            <a:r>
              <a:rPr lang="en-US" sz="1000" dirty="0"/>
              <a:t> of the other players, as Anti-Pirates (AP), may get </a:t>
            </a:r>
            <a:r>
              <a:rPr lang="en-US" sz="1000" b="1" dirty="0"/>
              <a:t>ONE</a:t>
            </a:r>
            <a:r>
              <a:rPr lang="en-US" sz="1000" dirty="0"/>
              <a:t> AP turn.</a:t>
            </a:r>
          </a:p>
          <a:p>
            <a:endParaRPr lang="en-US" sz="1000" dirty="0"/>
          </a:p>
          <a:p>
            <a:r>
              <a:rPr lang="en-US" sz="1000" dirty="0"/>
              <a:t>The game end when </a:t>
            </a:r>
            <a:r>
              <a:rPr lang="en-US" sz="1000" i="1" dirty="0"/>
              <a:t>General Pardon</a:t>
            </a:r>
            <a:r>
              <a:rPr lang="en-US" sz="1000" dirty="0"/>
              <a:t> Event Card is played for the third time.</a:t>
            </a:r>
          </a:p>
        </p:txBody>
      </p:sp>
      <p:sp>
        <p:nvSpPr>
          <p:cNvPr id="56" name="TextBox 55">
            <a:extLst>
              <a:ext uri="{FF2B5EF4-FFF2-40B4-BE49-F238E27FC236}">
                <a16:creationId xmlns:a16="http://schemas.microsoft.com/office/drawing/2014/main" id="{60105D40-CA6C-4875-BC9B-49CA0B6389AA}"/>
              </a:ext>
            </a:extLst>
          </p:cNvPr>
          <p:cNvSpPr txBox="1"/>
          <p:nvPr/>
        </p:nvSpPr>
        <p:spPr>
          <a:xfrm>
            <a:off x="513454" y="4370607"/>
            <a:ext cx="2055493" cy="1323439"/>
          </a:xfrm>
          <a:prstGeom prst="rect">
            <a:avLst/>
          </a:prstGeom>
          <a:noFill/>
        </p:spPr>
        <p:txBody>
          <a:bodyPr wrap="square" rtlCol="0">
            <a:spAutoFit/>
          </a:bodyPr>
          <a:lstStyle/>
          <a:p>
            <a:r>
              <a:rPr lang="en-US" sz="1000" dirty="0"/>
              <a:t>The card remains in front of the player until he visits the Isle of Pines (below Cuba), when it is discarded. If the pirate retires or is eliminated the card is discarded. Spend 1 action to move onto the island (this is not an in-port move) and dig for treasure. </a:t>
            </a:r>
          </a:p>
        </p:txBody>
      </p:sp>
      <p:grpSp>
        <p:nvGrpSpPr>
          <p:cNvPr id="11" name="Group 10">
            <a:extLst>
              <a:ext uri="{FF2B5EF4-FFF2-40B4-BE49-F238E27FC236}">
                <a16:creationId xmlns:a16="http://schemas.microsoft.com/office/drawing/2014/main" id="{CDD296A7-DE0D-407D-BAD2-3B7CB4A415DC}"/>
              </a:ext>
            </a:extLst>
          </p:cNvPr>
          <p:cNvGrpSpPr/>
          <p:nvPr/>
        </p:nvGrpSpPr>
        <p:grpSpPr>
          <a:xfrm>
            <a:off x="381003" y="35601"/>
            <a:ext cx="9086811" cy="584775"/>
            <a:chOff x="0" y="35598"/>
            <a:chExt cx="9086811" cy="584775"/>
          </a:xfrm>
        </p:grpSpPr>
        <p:sp>
          <p:nvSpPr>
            <p:cNvPr id="7" name="TextBox 6">
              <a:extLst>
                <a:ext uri="{FF2B5EF4-FFF2-40B4-BE49-F238E27FC236}">
                  <a16:creationId xmlns:a16="http://schemas.microsoft.com/office/drawing/2014/main" id="{0F3812A6-5338-408C-BAB3-1884F654A341}"/>
                </a:ext>
              </a:extLst>
            </p:cNvPr>
            <p:cNvSpPr txBox="1"/>
            <p:nvPr/>
          </p:nvSpPr>
          <p:spPr>
            <a:xfrm>
              <a:off x="0" y="35598"/>
              <a:ext cx="2289047" cy="584775"/>
            </a:xfrm>
            <a:prstGeom prst="rect">
              <a:avLst/>
            </a:prstGeom>
            <a:noFill/>
          </p:spPr>
          <p:txBody>
            <a:bodyPr wrap="square" rtlCol="0">
              <a:spAutoFit/>
            </a:bodyPr>
            <a:lstStyle/>
            <a:p>
              <a:pPr algn="ctr"/>
              <a:r>
                <a:rPr lang="en-US" sz="1000" b="1" dirty="0"/>
                <a:t>- 1 -</a:t>
              </a:r>
            </a:p>
            <a:p>
              <a:pPr algn="ctr"/>
              <a:r>
                <a:rPr lang="en-US" sz="1000" b="1" dirty="0"/>
                <a:t>SEQUENCE OF PLAY</a:t>
              </a:r>
            </a:p>
            <a:p>
              <a:pPr algn="ctr"/>
              <a:r>
                <a:rPr lang="en-US" sz="1200" b="1" dirty="0">
                  <a:solidFill>
                    <a:prstClr val="black"/>
                  </a:solidFill>
                  <a:latin typeface="Calibri" panose="020F0502020204030204"/>
                </a:rPr>
                <a:t>GAME PLAY</a:t>
              </a:r>
            </a:p>
          </p:txBody>
        </p:sp>
        <p:sp>
          <p:nvSpPr>
            <p:cNvPr id="76" name="TextBox 75">
              <a:extLst>
                <a:ext uri="{FF2B5EF4-FFF2-40B4-BE49-F238E27FC236}">
                  <a16:creationId xmlns:a16="http://schemas.microsoft.com/office/drawing/2014/main" id="{9325CAE4-6C77-4E5E-994E-E4416B0320D1}"/>
                </a:ext>
              </a:extLst>
            </p:cNvPr>
            <p:cNvSpPr txBox="1"/>
            <p:nvPr/>
          </p:nvSpPr>
          <p:spPr>
            <a:xfrm>
              <a:off x="2284211" y="35598"/>
              <a:ext cx="2270757" cy="584775"/>
            </a:xfrm>
            <a:prstGeom prst="rect">
              <a:avLst/>
            </a:prstGeom>
            <a:noFill/>
          </p:spPr>
          <p:txBody>
            <a:bodyPr wrap="square" rtlCol="0">
              <a:spAutoFit/>
            </a:bodyPr>
            <a:lstStyle/>
            <a:p>
              <a:pPr algn="ctr">
                <a:defRPr/>
              </a:pPr>
              <a:r>
                <a:rPr lang="en-US" sz="1000" b="1" dirty="0">
                  <a:solidFill>
                    <a:prstClr val="black"/>
                  </a:solidFill>
                  <a:latin typeface="Calibri" panose="020F0502020204030204"/>
                </a:rPr>
                <a:t>- 2 -</a:t>
              </a:r>
            </a:p>
            <a:p>
              <a:pPr algn="ctr">
                <a:defRPr/>
              </a:pPr>
              <a:r>
                <a:rPr lang="en-US" sz="1000" b="1" dirty="0">
                  <a:solidFill>
                    <a:prstClr val="black"/>
                  </a:solidFill>
                  <a:latin typeface="Calibri" panose="020F0502020204030204"/>
                </a:rPr>
                <a:t>SEQUENCE OF PLAY</a:t>
              </a:r>
            </a:p>
            <a:p>
              <a:pPr algn="ctr">
                <a:defRPr/>
              </a:pPr>
              <a:r>
                <a:rPr lang="en-US" sz="1200" b="1" dirty="0">
                  <a:solidFill>
                    <a:prstClr val="black"/>
                  </a:solidFill>
                  <a:latin typeface="Calibri" panose="020F0502020204030204"/>
                </a:rPr>
                <a:t>PIRATE TURN PHASES</a:t>
              </a:r>
            </a:p>
          </p:txBody>
        </p:sp>
        <p:sp>
          <p:nvSpPr>
            <p:cNvPr id="55" name="TextBox 54">
              <a:extLst>
                <a:ext uri="{FF2B5EF4-FFF2-40B4-BE49-F238E27FC236}">
                  <a16:creationId xmlns:a16="http://schemas.microsoft.com/office/drawing/2014/main" id="{EE2CD8FB-2CEF-4BA6-A389-874DF304F6BC}"/>
                </a:ext>
              </a:extLst>
            </p:cNvPr>
            <p:cNvSpPr txBox="1"/>
            <p:nvPr/>
          </p:nvSpPr>
          <p:spPr>
            <a:xfrm>
              <a:off x="4550132" y="35598"/>
              <a:ext cx="2270757" cy="584775"/>
            </a:xfrm>
            <a:prstGeom prst="rect">
              <a:avLst/>
            </a:prstGeom>
            <a:noFill/>
          </p:spPr>
          <p:txBody>
            <a:bodyPr wrap="square" rtlCol="0">
              <a:spAutoFit/>
            </a:bodyPr>
            <a:lstStyle/>
            <a:p>
              <a:pPr algn="ctr">
                <a:defRPr/>
              </a:pPr>
              <a:r>
                <a:rPr lang="en-US" sz="1000" b="1" dirty="0">
                  <a:solidFill>
                    <a:prstClr val="black"/>
                  </a:solidFill>
                  <a:latin typeface="Calibri" panose="020F0502020204030204"/>
                </a:rPr>
                <a:t>- 3 -</a:t>
              </a:r>
            </a:p>
            <a:p>
              <a:pPr algn="ctr">
                <a:defRPr/>
              </a:pPr>
              <a:r>
                <a:rPr lang="en-US" sz="1000" b="1" dirty="0">
                  <a:solidFill>
                    <a:prstClr val="black"/>
                  </a:solidFill>
                  <a:latin typeface="Calibri" panose="020F0502020204030204"/>
                </a:rPr>
                <a:t>SEQUENCE OF PLAY</a:t>
              </a:r>
            </a:p>
            <a:p>
              <a:pPr algn="ctr">
                <a:defRPr/>
              </a:pPr>
              <a:r>
                <a:rPr lang="en-US" sz="1200" b="1" dirty="0">
                  <a:solidFill>
                    <a:prstClr val="black"/>
                  </a:solidFill>
                  <a:latin typeface="Calibri" panose="020F0502020204030204"/>
                </a:rPr>
                <a:t>PIRATE ACTIONS</a:t>
              </a:r>
            </a:p>
          </p:txBody>
        </p:sp>
        <p:sp>
          <p:nvSpPr>
            <p:cNvPr id="86" name="TextBox 85">
              <a:extLst>
                <a:ext uri="{FF2B5EF4-FFF2-40B4-BE49-F238E27FC236}">
                  <a16:creationId xmlns:a16="http://schemas.microsoft.com/office/drawing/2014/main" id="{B046EAE9-4033-4B7B-8C03-AA950000010F}"/>
                </a:ext>
              </a:extLst>
            </p:cNvPr>
            <p:cNvSpPr txBox="1"/>
            <p:nvPr/>
          </p:nvSpPr>
          <p:spPr>
            <a:xfrm>
              <a:off x="6816054" y="35598"/>
              <a:ext cx="2270757" cy="584775"/>
            </a:xfrm>
            <a:prstGeom prst="rect">
              <a:avLst/>
            </a:prstGeom>
            <a:noFill/>
          </p:spPr>
          <p:txBody>
            <a:bodyPr wrap="square" rtlCol="0">
              <a:spAutoFit/>
            </a:bodyPr>
            <a:lstStyle/>
            <a:p>
              <a:pPr algn="ctr">
                <a:defRPr/>
              </a:pPr>
              <a:r>
                <a:rPr lang="en-US" sz="1000" b="1" dirty="0">
                  <a:solidFill>
                    <a:prstClr val="black"/>
                  </a:solidFill>
                  <a:latin typeface="Calibri" panose="020F0502020204030204"/>
                </a:rPr>
                <a:t>- 4 -</a:t>
              </a:r>
            </a:p>
            <a:p>
              <a:pPr algn="ctr">
                <a:defRPr/>
              </a:pPr>
              <a:r>
                <a:rPr lang="en-US" sz="1000" b="1" dirty="0">
                  <a:solidFill>
                    <a:prstClr val="black"/>
                  </a:solidFill>
                  <a:latin typeface="Calibri" panose="020F0502020204030204"/>
                </a:rPr>
                <a:t>SEQUENCE OF PLAY</a:t>
              </a:r>
            </a:p>
            <a:p>
              <a:pPr algn="ctr"/>
              <a:r>
                <a:rPr lang="en-US" sz="1200" b="1" dirty="0"/>
                <a:t>ANTI PIRATE ACTIONS</a:t>
              </a:r>
            </a:p>
          </p:txBody>
        </p:sp>
      </p:grpSp>
      <p:grpSp>
        <p:nvGrpSpPr>
          <p:cNvPr id="91" name="Group 90">
            <a:extLst>
              <a:ext uri="{FF2B5EF4-FFF2-40B4-BE49-F238E27FC236}">
                <a16:creationId xmlns:a16="http://schemas.microsoft.com/office/drawing/2014/main" id="{1C0058BA-47E5-454A-A8E2-84669AA867B1}"/>
              </a:ext>
            </a:extLst>
          </p:cNvPr>
          <p:cNvGrpSpPr/>
          <p:nvPr/>
        </p:nvGrpSpPr>
        <p:grpSpPr>
          <a:xfrm>
            <a:off x="395070" y="3777053"/>
            <a:ext cx="9086811" cy="430887"/>
            <a:chOff x="0" y="35598"/>
            <a:chExt cx="9086811" cy="430887"/>
          </a:xfrm>
        </p:grpSpPr>
        <p:sp>
          <p:nvSpPr>
            <p:cNvPr id="92" name="TextBox 91">
              <a:extLst>
                <a:ext uri="{FF2B5EF4-FFF2-40B4-BE49-F238E27FC236}">
                  <a16:creationId xmlns:a16="http://schemas.microsoft.com/office/drawing/2014/main" id="{BE8069CB-F481-429D-A265-3B9EC47EF31D}"/>
                </a:ext>
              </a:extLst>
            </p:cNvPr>
            <p:cNvSpPr txBox="1"/>
            <p:nvPr/>
          </p:nvSpPr>
          <p:spPr>
            <a:xfrm>
              <a:off x="0" y="35598"/>
              <a:ext cx="2289047" cy="430887"/>
            </a:xfrm>
            <a:prstGeom prst="rect">
              <a:avLst/>
            </a:prstGeom>
            <a:noFill/>
          </p:spPr>
          <p:txBody>
            <a:bodyPr wrap="square" rtlCol="0">
              <a:spAutoFit/>
            </a:bodyPr>
            <a:lstStyle/>
            <a:p>
              <a:pPr algn="ctr"/>
              <a:r>
                <a:rPr lang="en-US" sz="1000" b="1" dirty="0"/>
                <a:t>EVENT CARD</a:t>
              </a:r>
            </a:p>
            <a:p>
              <a:pPr algn="ctr"/>
              <a:r>
                <a:rPr lang="en-US" sz="1200" b="1" dirty="0"/>
                <a:t>#1 – Buried Treasure (1)</a:t>
              </a:r>
            </a:p>
          </p:txBody>
        </p:sp>
        <p:sp>
          <p:nvSpPr>
            <p:cNvPr id="93" name="TextBox 92">
              <a:extLst>
                <a:ext uri="{FF2B5EF4-FFF2-40B4-BE49-F238E27FC236}">
                  <a16:creationId xmlns:a16="http://schemas.microsoft.com/office/drawing/2014/main" id="{24CFCD45-2752-4D34-BCCE-597E802EC9D5}"/>
                </a:ext>
              </a:extLst>
            </p:cNvPr>
            <p:cNvSpPr txBox="1"/>
            <p:nvPr/>
          </p:nvSpPr>
          <p:spPr>
            <a:xfrm>
              <a:off x="2284211" y="35598"/>
              <a:ext cx="2270757" cy="430887"/>
            </a:xfrm>
            <a:prstGeom prst="rect">
              <a:avLst/>
            </a:prstGeom>
            <a:noFill/>
          </p:spPr>
          <p:txBody>
            <a:bodyPr wrap="square" rtlCol="0">
              <a:spAutoFit/>
            </a:bodyPr>
            <a:lstStyle/>
            <a:p>
              <a:pPr algn="ctr">
                <a:defRPr/>
              </a:pPr>
              <a:r>
                <a:rPr lang="en-US" sz="1000" b="1" dirty="0"/>
                <a:t>EVENT CARD</a:t>
              </a:r>
              <a:endParaRPr lang="en-US" sz="1000" b="1" dirty="0">
                <a:solidFill>
                  <a:prstClr val="black"/>
                </a:solidFill>
                <a:latin typeface="Calibri" panose="020F0502020204030204"/>
              </a:endParaRPr>
            </a:p>
            <a:p>
              <a:pPr algn="ctr">
                <a:defRPr/>
              </a:pPr>
              <a:r>
                <a:rPr lang="en-US" sz="1200" b="1" dirty="0">
                  <a:solidFill>
                    <a:prstClr val="black"/>
                  </a:solidFill>
                  <a:latin typeface="Calibri" panose="020F0502020204030204"/>
                </a:rPr>
                <a:t>#2 – Debauchery &amp; Revelry (6)</a:t>
              </a:r>
            </a:p>
          </p:txBody>
        </p:sp>
        <p:sp>
          <p:nvSpPr>
            <p:cNvPr id="94" name="TextBox 93">
              <a:extLst>
                <a:ext uri="{FF2B5EF4-FFF2-40B4-BE49-F238E27FC236}">
                  <a16:creationId xmlns:a16="http://schemas.microsoft.com/office/drawing/2014/main" id="{48B1CF11-31AA-410D-B35F-8137C4942CEE}"/>
                </a:ext>
              </a:extLst>
            </p:cNvPr>
            <p:cNvSpPr txBox="1"/>
            <p:nvPr/>
          </p:nvSpPr>
          <p:spPr>
            <a:xfrm>
              <a:off x="4550132" y="35598"/>
              <a:ext cx="2270757" cy="430887"/>
            </a:xfrm>
            <a:prstGeom prst="rect">
              <a:avLst/>
            </a:prstGeom>
            <a:noFill/>
          </p:spPr>
          <p:txBody>
            <a:bodyPr wrap="square" rtlCol="0">
              <a:spAutoFit/>
            </a:bodyPr>
            <a:lstStyle/>
            <a:p>
              <a:pPr algn="ctr">
                <a:defRPr/>
              </a:pPr>
              <a:r>
                <a:rPr lang="en-US" sz="1000" b="1" dirty="0"/>
                <a:t>EVENT CARD</a:t>
              </a:r>
              <a:endParaRPr lang="en-US" sz="1000" b="1" dirty="0">
                <a:solidFill>
                  <a:prstClr val="black"/>
                </a:solidFill>
                <a:latin typeface="Calibri" panose="020F0502020204030204"/>
              </a:endParaRPr>
            </a:p>
            <a:p>
              <a:pPr algn="ctr">
                <a:defRPr/>
              </a:pPr>
              <a:r>
                <a:rPr lang="en-US" sz="1200" b="1" dirty="0">
                  <a:solidFill>
                    <a:prstClr val="black"/>
                  </a:solidFill>
                  <a:latin typeface="Calibri" panose="020F0502020204030204"/>
                </a:rPr>
                <a:t>#4 – Double Cross (4)</a:t>
              </a:r>
            </a:p>
          </p:txBody>
        </p:sp>
        <p:sp>
          <p:nvSpPr>
            <p:cNvPr id="95" name="TextBox 94">
              <a:extLst>
                <a:ext uri="{FF2B5EF4-FFF2-40B4-BE49-F238E27FC236}">
                  <a16:creationId xmlns:a16="http://schemas.microsoft.com/office/drawing/2014/main" id="{9BBA5F42-DA8C-4B68-96F9-CDCEE847792C}"/>
                </a:ext>
              </a:extLst>
            </p:cNvPr>
            <p:cNvSpPr txBox="1"/>
            <p:nvPr/>
          </p:nvSpPr>
          <p:spPr>
            <a:xfrm>
              <a:off x="6816054" y="35598"/>
              <a:ext cx="2270757" cy="430887"/>
            </a:xfrm>
            <a:prstGeom prst="rect">
              <a:avLst/>
            </a:prstGeom>
            <a:noFill/>
          </p:spPr>
          <p:txBody>
            <a:bodyPr wrap="square" rtlCol="0">
              <a:spAutoFit/>
            </a:bodyPr>
            <a:lstStyle/>
            <a:p>
              <a:pPr algn="ctr">
                <a:defRPr/>
              </a:pPr>
              <a:r>
                <a:rPr lang="en-US" sz="1000" b="1" dirty="0"/>
                <a:t>EVENT CARD</a:t>
              </a:r>
              <a:endParaRPr lang="en-US" sz="1000" b="1" dirty="0">
                <a:solidFill>
                  <a:prstClr val="black"/>
                </a:solidFill>
                <a:latin typeface="Calibri" panose="020F0502020204030204"/>
              </a:endParaRPr>
            </a:p>
            <a:p>
              <a:pPr algn="ctr">
                <a:defRPr/>
              </a:pPr>
              <a:r>
                <a:rPr lang="en-US" sz="1200" b="1" dirty="0">
                  <a:solidFill>
                    <a:prstClr val="black"/>
                  </a:solidFill>
                  <a:latin typeface="Calibri" panose="020F0502020204030204"/>
                </a:rPr>
                <a:t>#8 – General Pardon (1)</a:t>
              </a:r>
            </a:p>
          </p:txBody>
        </p:sp>
      </p:grpSp>
      <p:sp>
        <p:nvSpPr>
          <p:cNvPr id="48" name="TextBox 47">
            <a:extLst>
              <a:ext uri="{FF2B5EF4-FFF2-40B4-BE49-F238E27FC236}">
                <a16:creationId xmlns:a16="http://schemas.microsoft.com/office/drawing/2014/main" id="{227BC4E7-90B7-40AC-BE65-9884B852C2FA}"/>
              </a:ext>
            </a:extLst>
          </p:cNvPr>
          <p:cNvSpPr txBox="1"/>
          <p:nvPr/>
        </p:nvSpPr>
        <p:spPr>
          <a:xfrm>
            <a:off x="7246061" y="705256"/>
            <a:ext cx="2250751" cy="2516073"/>
          </a:xfrm>
          <a:prstGeom prst="rect">
            <a:avLst/>
          </a:prstGeom>
          <a:noFill/>
        </p:spPr>
        <p:txBody>
          <a:bodyPr wrap="square" rtlCol="0">
            <a:spAutoFit/>
          </a:bodyPr>
          <a:lstStyle/>
          <a:p>
            <a:r>
              <a:rPr lang="en-US" sz="1000" dirty="0"/>
              <a:t>The AP Action types are as follows:</a:t>
            </a:r>
          </a:p>
          <a:p>
            <a:pPr marL="228600" indent="-228600">
              <a:buFont typeface="+mj-lt"/>
              <a:buAutoNum type="alphaUcPeriod"/>
            </a:pPr>
            <a:r>
              <a:rPr lang="en-US" sz="1000" b="1" dirty="0"/>
              <a:t>Attempt to Deploy a King’s Commissioner (KC)</a:t>
            </a:r>
          </a:p>
          <a:p>
            <a:pPr marL="228600" indent="-228600">
              <a:buFont typeface="+mj-lt"/>
              <a:buAutoNum type="alphaUcPeriod"/>
            </a:pPr>
            <a:r>
              <a:rPr lang="en-US" sz="1000" b="1" dirty="0"/>
              <a:t>Use On Station Warship</a:t>
            </a:r>
          </a:p>
          <a:p>
            <a:pPr marL="228600" indent="-228600">
              <a:buFont typeface="+mj-lt"/>
              <a:buAutoNum type="alphaUcPeriod"/>
            </a:pPr>
            <a:r>
              <a:rPr lang="en-US" sz="1000" b="1" dirty="0"/>
              <a:t>Use Existing KC</a:t>
            </a:r>
          </a:p>
          <a:p>
            <a:pPr marL="228600" indent="-228600">
              <a:buFont typeface="+mj-lt"/>
              <a:buAutoNum type="alphaUcPeriod"/>
            </a:pPr>
            <a:r>
              <a:rPr lang="en-US" sz="1000" b="1" dirty="0"/>
              <a:t>Play an AP Event Card Action</a:t>
            </a:r>
          </a:p>
          <a:p>
            <a:pPr>
              <a:spcBef>
                <a:spcPts val="300"/>
              </a:spcBef>
            </a:pPr>
            <a:r>
              <a:rPr lang="en-US" sz="1000" dirty="0"/>
              <a:t>No AP Action type may be played more than once against active Pirate during any given Action. </a:t>
            </a:r>
          </a:p>
          <a:p>
            <a:pPr>
              <a:spcBef>
                <a:spcPts val="300"/>
              </a:spcBef>
            </a:pPr>
            <a:r>
              <a:rPr lang="en-US" sz="1000" dirty="0"/>
              <a:t>No AP Event Card action type may be played more than once during that player turn.</a:t>
            </a:r>
          </a:p>
          <a:p>
            <a:pPr>
              <a:spcBef>
                <a:spcPts val="300"/>
              </a:spcBef>
            </a:pPr>
            <a:r>
              <a:rPr lang="en-US" sz="1000" b="1" dirty="0"/>
              <a:t>KC Reaction             </a:t>
            </a:r>
            <a:r>
              <a:rPr lang="en-US" sz="1000" dirty="0"/>
              <a:t>is not considered an AP Action type. It does not count as the AP Action played for that AP Player.</a:t>
            </a:r>
          </a:p>
        </p:txBody>
      </p:sp>
      <p:sp>
        <p:nvSpPr>
          <p:cNvPr id="49" name="Flowchart: Alternate Process 48">
            <a:extLst>
              <a:ext uri="{FF2B5EF4-FFF2-40B4-BE49-F238E27FC236}">
                <a16:creationId xmlns:a16="http://schemas.microsoft.com/office/drawing/2014/main" id="{41F07A73-2E81-4D8B-A376-87BF161BB1D6}"/>
              </a:ext>
            </a:extLst>
          </p:cNvPr>
          <p:cNvSpPr/>
          <p:nvPr/>
        </p:nvSpPr>
        <p:spPr>
          <a:xfrm>
            <a:off x="8585882" y="1047155"/>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sp>
        <p:nvSpPr>
          <p:cNvPr id="50" name="Flowchart: Alternate Process 49">
            <a:extLst>
              <a:ext uri="{FF2B5EF4-FFF2-40B4-BE49-F238E27FC236}">
                <a16:creationId xmlns:a16="http://schemas.microsoft.com/office/drawing/2014/main" id="{3F4363FD-59A1-4CDA-B19A-EFCDB4930E1D}"/>
              </a:ext>
            </a:extLst>
          </p:cNvPr>
          <p:cNvSpPr/>
          <p:nvPr/>
        </p:nvSpPr>
        <p:spPr>
          <a:xfrm>
            <a:off x="8859086" y="1207947"/>
            <a:ext cx="267286" cy="162951"/>
          </a:xfrm>
          <a:prstGeom prst="flowChartAlternateProces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700" dirty="0"/>
              <a:t>WAR</a:t>
            </a:r>
          </a:p>
        </p:txBody>
      </p:sp>
      <p:sp>
        <p:nvSpPr>
          <p:cNvPr id="51" name="Flowchart: Alternate Process 50">
            <a:extLst>
              <a:ext uri="{FF2B5EF4-FFF2-40B4-BE49-F238E27FC236}">
                <a16:creationId xmlns:a16="http://schemas.microsoft.com/office/drawing/2014/main" id="{520FF3CD-0B53-4630-B9C7-5B1726526A11}"/>
              </a:ext>
            </a:extLst>
          </p:cNvPr>
          <p:cNvSpPr/>
          <p:nvPr/>
        </p:nvSpPr>
        <p:spPr>
          <a:xfrm>
            <a:off x="8416576" y="1356831"/>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sp>
        <p:nvSpPr>
          <p:cNvPr id="52" name="Flowchart: Alternate Process 51">
            <a:extLst>
              <a:ext uri="{FF2B5EF4-FFF2-40B4-BE49-F238E27FC236}">
                <a16:creationId xmlns:a16="http://schemas.microsoft.com/office/drawing/2014/main" id="{B12F5F5D-5A7E-4675-B27F-57DF4E98FCAB}"/>
              </a:ext>
            </a:extLst>
          </p:cNvPr>
          <p:cNvSpPr/>
          <p:nvPr/>
        </p:nvSpPr>
        <p:spPr>
          <a:xfrm>
            <a:off x="8009462" y="2683625"/>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graphicFrame>
        <p:nvGraphicFramePr>
          <p:cNvPr id="2" name="Table 1">
            <a:extLst>
              <a:ext uri="{FF2B5EF4-FFF2-40B4-BE49-F238E27FC236}">
                <a16:creationId xmlns:a16="http://schemas.microsoft.com/office/drawing/2014/main" id="{CD00641D-8B00-471F-B5AD-914000CEF7DB}"/>
              </a:ext>
            </a:extLst>
          </p:cNvPr>
          <p:cNvGraphicFramePr>
            <a:graphicFrameLocks noGrp="1"/>
          </p:cNvGraphicFramePr>
          <p:nvPr/>
        </p:nvGraphicFramePr>
        <p:xfrm>
          <a:off x="634218" y="5763899"/>
          <a:ext cx="1800664" cy="609600"/>
        </p:xfrm>
        <a:graphic>
          <a:graphicData uri="http://schemas.openxmlformats.org/drawingml/2006/table">
            <a:tbl>
              <a:tblPr firstRow="1" firstCol="1" bandRow="1">
                <a:tableStyleId>{2D5ABB26-0587-4C30-8999-92F81FD0307C}</a:tableStyleId>
              </a:tblPr>
              <a:tblGrid>
                <a:gridCol w="406119">
                  <a:extLst>
                    <a:ext uri="{9D8B030D-6E8A-4147-A177-3AD203B41FA5}">
                      <a16:colId xmlns:a16="http://schemas.microsoft.com/office/drawing/2014/main" val="441642503"/>
                    </a:ext>
                  </a:extLst>
                </a:gridCol>
                <a:gridCol w="1394545">
                  <a:extLst>
                    <a:ext uri="{9D8B030D-6E8A-4147-A177-3AD203B41FA5}">
                      <a16:colId xmlns:a16="http://schemas.microsoft.com/office/drawing/2014/main" val="2262626310"/>
                    </a:ext>
                  </a:extLst>
                </a:gridCol>
              </a:tblGrid>
              <a:tr h="0">
                <a:tc gridSpan="2">
                  <a:txBody>
                    <a:bodyPr/>
                    <a:lstStyle/>
                    <a:p>
                      <a:pPr algn="l">
                        <a:lnSpc>
                          <a:spcPts val="1200"/>
                        </a:lnSpc>
                        <a:spcBef>
                          <a:spcPts val="600"/>
                        </a:spcBef>
                      </a:pPr>
                      <a:r>
                        <a:rPr lang="en-US" sz="1000" b="1" i="1" dirty="0">
                          <a:effectLst/>
                        </a:rPr>
                        <a:t>Roll d6:</a:t>
                      </a:r>
                      <a:endParaRPr lang="it-IT" sz="1000" b="1" i="1"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tc hMerge="1">
                  <a:txBody>
                    <a:bodyPr/>
                    <a:lstStyle/>
                    <a:p>
                      <a:endParaRPr lang="it-IT"/>
                    </a:p>
                  </a:txBody>
                  <a:tcPr/>
                </a:tc>
                <a:extLst>
                  <a:ext uri="{0D108BD9-81ED-4DB2-BD59-A6C34878D82A}">
                    <a16:rowId xmlns:a16="http://schemas.microsoft.com/office/drawing/2014/main" val="1734212422"/>
                  </a:ext>
                </a:extLst>
              </a:tr>
              <a:tr h="0">
                <a:tc>
                  <a:txBody>
                    <a:bodyPr/>
                    <a:lstStyle/>
                    <a:p>
                      <a:pPr algn="r">
                        <a:lnSpc>
                          <a:spcPts val="1200"/>
                        </a:lnSpc>
                        <a:spcBef>
                          <a:spcPts val="600"/>
                        </a:spcBef>
                      </a:pPr>
                      <a:r>
                        <a:rPr lang="en-US" sz="1000" b="1" dirty="0">
                          <a:effectLst/>
                        </a:rPr>
                        <a:t>1-2</a:t>
                      </a:r>
                      <a:endParaRPr lang="it-IT" sz="10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nSpc>
                          <a:spcPts val="1200"/>
                        </a:lnSpc>
                        <a:spcBef>
                          <a:spcPts val="600"/>
                        </a:spcBef>
                      </a:pPr>
                      <a:r>
                        <a:rPr lang="en-US" sz="1000" dirty="0">
                          <a:effectLst/>
                        </a:rPr>
                        <a:t>Nothing found</a:t>
                      </a:r>
                      <a:endParaRPr lang="it-IT" sz="10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1086260"/>
                  </a:ext>
                </a:extLst>
              </a:tr>
              <a:tr h="0">
                <a:tc>
                  <a:txBody>
                    <a:bodyPr/>
                    <a:lstStyle/>
                    <a:p>
                      <a:pPr algn="r">
                        <a:lnSpc>
                          <a:spcPts val="1200"/>
                        </a:lnSpc>
                        <a:spcBef>
                          <a:spcPts val="600"/>
                        </a:spcBef>
                      </a:pPr>
                      <a:r>
                        <a:rPr lang="en-US" sz="1000" b="1" dirty="0">
                          <a:effectLst/>
                        </a:rPr>
                        <a:t>3-6</a:t>
                      </a:r>
                      <a:endParaRPr lang="it-IT" sz="10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nSpc>
                          <a:spcPct val="100000"/>
                        </a:lnSpc>
                        <a:spcBef>
                          <a:spcPts val="0"/>
                        </a:spcBef>
                      </a:pPr>
                      <a:r>
                        <a:rPr lang="en-US" sz="1000" dirty="0">
                          <a:effectLst/>
                        </a:rPr>
                        <a:t>3d6 x 100 doubloons (add to any hold)</a:t>
                      </a:r>
                      <a:endParaRPr lang="it-IT" sz="10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9769027"/>
                  </a:ext>
                </a:extLst>
              </a:tr>
            </a:tbl>
          </a:graphicData>
        </a:graphic>
      </p:graphicFrame>
      <p:sp>
        <p:nvSpPr>
          <p:cNvPr id="53" name="TextBox 52">
            <a:extLst>
              <a:ext uri="{FF2B5EF4-FFF2-40B4-BE49-F238E27FC236}">
                <a16:creationId xmlns:a16="http://schemas.microsoft.com/office/drawing/2014/main" id="{C80A9E3C-E792-4302-8AA8-F2E1C1A461DD}"/>
              </a:ext>
            </a:extLst>
          </p:cNvPr>
          <p:cNvSpPr txBox="1"/>
          <p:nvPr/>
        </p:nvSpPr>
        <p:spPr>
          <a:xfrm>
            <a:off x="2780662" y="4365248"/>
            <a:ext cx="2055493" cy="1785104"/>
          </a:xfrm>
          <a:prstGeom prst="rect">
            <a:avLst/>
          </a:prstGeom>
          <a:noFill/>
        </p:spPr>
        <p:txBody>
          <a:bodyPr wrap="square" rtlCol="0">
            <a:spAutoFit/>
          </a:bodyPr>
          <a:lstStyle/>
          <a:p>
            <a:r>
              <a:rPr lang="en-US" sz="1000" b="1" dirty="0"/>
              <a:t>Play after target pirate has completed his in-port action.</a:t>
            </a:r>
            <a:r>
              <a:rPr lang="en-US" sz="1000" dirty="0"/>
              <a:t> </a:t>
            </a:r>
          </a:p>
          <a:p>
            <a:endParaRPr lang="en-US" sz="1000" dirty="0"/>
          </a:p>
          <a:p>
            <a:r>
              <a:rPr lang="en-US" sz="1000" dirty="0"/>
              <a:t>Can be played against any one other player’s pirate currently in-port. May not be played against a Pirate who already has a D&amp;R marker.</a:t>
            </a:r>
          </a:p>
          <a:p>
            <a:endParaRPr lang="en-US" sz="1000" b="1" dirty="0"/>
          </a:p>
          <a:p>
            <a:r>
              <a:rPr lang="en-US" sz="1000" b="1" dirty="0"/>
              <a:t>That crew suffers involuntary D&amp;R.</a:t>
            </a:r>
          </a:p>
          <a:p>
            <a:endParaRPr lang="en-US" sz="1000" dirty="0"/>
          </a:p>
        </p:txBody>
      </p:sp>
      <p:sp>
        <p:nvSpPr>
          <p:cNvPr id="54" name="TextBox 53">
            <a:extLst>
              <a:ext uri="{FF2B5EF4-FFF2-40B4-BE49-F238E27FC236}">
                <a16:creationId xmlns:a16="http://schemas.microsoft.com/office/drawing/2014/main" id="{4B3BF093-5510-435D-AD05-BC9323F0B844}"/>
              </a:ext>
            </a:extLst>
          </p:cNvPr>
          <p:cNvSpPr txBox="1"/>
          <p:nvPr/>
        </p:nvSpPr>
        <p:spPr>
          <a:xfrm>
            <a:off x="5046570" y="4364358"/>
            <a:ext cx="2055493" cy="553998"/>
          </a:xfrm>
          <a:prstGeom prst="rect">
            <a:avLst/>
          </a:prstGeom>
          <a:noFill/>
        </p:spPr>
        <p:txBody>
          <a:bodyPr wrap="square" rtlCol="0">
            <a:spAutoFit/>
          </a:bodyPr>
          <a:lstStyle/>
          <a:p>
            <a:r>
              <a:rPr lang="en-US" sz="1000" b="1" dirty="0"/>
              <a:t>Play when a Pirate states he is using is Letter to Retire.</a:t>
            </a:r>
            <a:r>
              <a:rPr lang="en-US" sz="1000" dirty="0"/>
              <a:t> </a:t>
            </a:r>
          </a:p>
          <a:p>
            <a:endParaRPr lang="en-US" sz="1000" dirty="0"/>
          </a:p>
        </p:txBody>
      </p:sp>
      <p:graphicFrame>
        <p:nvGraphicFramePr>
          <p:cNvPr id="57" name="Table 56">
            <a:extLst>
              <a:ext uri="{FF2B5EF4-FFF2-40B4-BE49-F238E27FC236}">
                <a16:creationId xmlns:a16="http://schemas.microsoft.com/office/drawing/2014/main" id="{8558306D-45B0-464D-9608-D98B09D3EDE2}"/>
              </a:ext>
            </a:extLst>
          </p:cNvPr>
          <p:cNvGraphicFramePr>
            <a:graphicFrameLocks noGrp="1"/>
          </p:cNvGraphicFramePr>
          <p:nvPr/>
        </p:nvGraphicFramePr>
        <p:xfrm>
          <a:off x="5089941" y="4849499"/>
          <a:ext cx="2084542" cy="1524000"/>
        </p:xfrm>
        <a:graphic>
          <a:graphicData uri="http://schemas.openxmlformats.org/drawingml/2006/table">
            <a:tbl>
              <a:tblPr firstRow="1" firstCol="1" bandRow="1">
                <a:tableStyleId>{2D5ABB26-0587-4C30-8999-92F81FD0307C}</a:tableStyleId>
              </a:tblPr>
              <a:tblGrid>
                <a:gridCol w="334010">
                  <a:extLst>
                    <a:ext uri="{9D8B030D-6E8A-4147-A177-3AD203B41FA5}">
                      <a16:colId xmlns:a16="http://schemas.microsoft.com/office/drawing/2014/main" val="441642503"/>
                    </a:ext>
                  </a:extLst>
                </a:gridCol>
                <a:gridCol w="1750532">
                  <a:extLst>
                    <a:ext uri="{9D8B030D-6E8A-4147-A177-3AD203B41FA5}">
                      <a16:colId xmlns:a16="http://schemas.microsoft.com/office/drawing/2014/main" val="2262626310"/>
                    </a:ext>
                  </a:extLst>
                </a:gridCol>
              </a:tblGrid>
              <a:tr h="0">
                <a:tc gridSpan="2">
                  <a:txBody>
                    <a:bodyPr/>
                    <a:lstStyle/>
                    <a:p>
                      <a:pPr algn="l">
                        <a:lnSpc>
                          <a:spcPts val="1200"/>
                        </a:lnSpc>
                        <a:spcBef>
                          <a:spcPts val="600"/>
                        </a:spcBef>
                      </a:pPr>
                      <a:r>
                        <a:rPr lang="en-US" sz="10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Roll d6:</a:t>
                      </a:r>
                      <a:endParaRPr lang="it-IT"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tc hMerge="1">
                  <a:txBody>
                    <a:bodyPr/>
                    <a:lstStyle/>
                    <a:p>
                      <a:endParaRPr lang="it-IT"/>
                    </a:p>
                  </a:txBody>
                  <a:tcPr/>
                </a:tc>
                <a:extLst>
                  <a:ext uri="{0D108BD9-81ED-4DB2-BD59-A6C34878D82A}">
                    <a16:rowId xmlns:a16="http://schemas.microsoft.com/office/drawing/2014/main" val="1734212422"/>
                  </a:ext>
                </a:extLst>
              </a:tr>
              <a:tr h="0">
                <a:tc>
                  <a:txBody>
                    <a:bodyPr/>
                    <a:lstStyle/>
                    <a:p>
                      <a:pPr algn="r">
                        <a:lnSpc>
                          <a:spcPts val="1200"/>
                        </a:lnSpc>
                        <a:spcBef>
                          <a:spcPts val="600"/>
                        </a:spcBef>
                      </a:pPr>
                      <a:r>
                        <a:rPr lang="en-US" sz="1000" b="1" i="1" dirty="0">
                          <a:solidFill>
                            <a:srgbClr val="504337"/>
                          </a:solidFill>
                          <a:effectLst/>
                          <a:latin typeface="Calibri" panose="020F0502020204030204" pitchFamily="34" charset="0"/>
                          <a:ea typeface="Calibri" panose="020F0502020204030204" pitchFamily="34" charset="0"/>
                          <a:cs typeface="Calibri" panose="020F0502020204030204" pitchFamily="34" charset="0"/>
                        </a:rPr>
                        <a:t>1-2</a:t>
                      </a:r>
                      <a:endParaRPr lang="it-IT"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nSpc>
                          <a:spcPts val="1200"/>
                        </a:lnSpc>
                        <a:spcBef>
                          <a:spcPts val="600"/>
                        </a:spcBef>
                      </a:pPr>
                      <a:r>
                        <a:rPr lang="en-US" sz="1000" dirty="0">
                          <a:solidFill>
                            <a:srgbClr val="504337"/>
                          </a:solidFill>
                          <a:effectLst/>
                          <a:latin typeface="Calibri" panose="020F0502020204030204" pitchFamily="34" charset="0"/>
                          <a:ea typeface="Calibri" panose="020F0502020204030204" pitchFamily="34" charset="0"/>
                          <a:cs typeface="Calibri" panose="020F0502020204030204" pitchFamily="34" charset="0"/>
                        </a:rPr>
                        <a:t>Insufficient evidence: pirate may retire</a:t>
                      </a:r>
                      <a:endParaRPr lang="it-IT"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1086260"/>
                  </a:ext>
                </a:extLst>
              </a:tr>
              <a:tr h="0">
                <a:tc>
                  <a:txBody>
                    <a:bodyPr/>
                    <a:lstStyle/>
                    <a:p>
                      <a:pPr algn="r">
                        <a:lnSpc>
                          <a:spcPts val="1200"/>
                        </a:lnSpc>
                        <a:spcBef>
                          <a:spcPts val="600"/>
                        </a:spcBef>
                      </a:pPr>
                      <a:r>
                        <a:rPr lang="en-US" sz="1000" b="1" i="1" dirty="0">
                          <a:solidFill>
                            <a:srgbClr val="504337"/>
                          </a:solidFill>
                          <a:effectLst/>
                          <a:latin typeface="Calibri" panose="020F0502020204030204" pitchFamily="34" charset="0"/>
                          <a:ea typeface="Calibri" panose="020F0502020204030204" pitchFamily="34" charset="0"/>
                          <a:cs typeface="Calibri" panose="020F0502020204030204" pitchFamily="34" charset="0"/>
                        </a:rPr>
                        <a:t>3-4</a:t>
                      </a:r>
                      <a:endParaRPr lang="it-IT"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nSpc>
                          <a:spcPct val="100000"/>
                        </a:lnSpc>
                        <a:spcBef>
                          <a:spcPts val="0"/>
                        </a:spcBef>
                      </a:pPr>
                      <a:r>
                        <a:rPr lang="en-US" sz="1000" dirty="0">
                          <a:solidFill>
                            <a:srgbClr val="504337"/>
                          </a:solidFill>
                          <a:effectLst/>
                          <a:latin typeface="Calibri" panose="020F0502020204030204" pitchFamily="34" charset="0"/>
                          <a:ea typeface="Calibri" panose="020F0502020204030204" pitchFamily="34" charset="0"/>
                          <a:cs typeface="Calibri" panose="020F0502020204030204" pitchFamily="34" charset="0"/>
                        </a:rPr>
                        <a:t>Put on trial. 2d6 x 10% (rounded up) of the pirate’s Net Worth must be paid to be acquitted. </a:t>
                      </a:r>
                    </a:p>
                    <a:p>
                      <a:pPr>
                        <a:lnSpc>
                          <a:spcPct val="100000"/>
                        </a:lnSpc>
                        <a:spcBef>
                          <a:spcPts val="0"/>
                        </a:spcBef>
                      </a:pPr>
                      <a:r>
                        <a:rPr lang="en-US" sz="1000" dirty="0">
                          <a:solidFill>
                            <a:srgbClr val="504337"/>
                          </a:solidFill>
                          <a:effectLst/>
                          <a:latin typeface="Calibri" panose="020F0502020204030204" pitchFamily="34" charset="0"/>
                          <a:ea typeface="Calibri" panose="020F0502020204030204" pitchFamily="34" charset="0"/>
                          <a:cs typeface="Calibri" panose="020F0502020204030204" pitchFamily="34" charset="0"/>
                        </a:rPr>
                        <a:t>Treat a roll of 10-12 as 100%</a:t>
                      </a:r>
                      <a:endParaRPr lang="it-IT" sz="1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9769027"/>
                  </a:ext>
                </a:extLst>
              </a:tr>
              <a:tr h="0">
                <a:tc>
                  <a:txBody>
                    <a:bodyPr/>
                    <a:lstStyle/>
                    <a:p>
                      <a:pPr marL="0" algn="r" defTabSz="914400" rtl="0" eaLnBrk="1" latinLnBrk="0" hangingPunct="1">
                        <a:lnSpc>
                          <a:spcPts val="1200"/>
                        </a:lnSpc>
                        <a:spcBef>
                          <a:spcPts val="600"/>
                        </a:spcBef>
                      </a:pPr>
                      <a:r>
                        <a:rPr lang="en-US" sz="1000" b="1" i="1" kern="1200" dirty="0">
                          <a:solidFill>
                            <a:srgbClr val="504337"/>
                          </a:solidFill>
                          <a:effectLst/>
                          <a:latin typeface="Calibri" panose="020F0502020204030204" pitchFamily="34" charset="0"/>
                          <a:ea typeface="Calibri" panose="020F0502020204030204" pitchFamily="34" charset="0"/>
                          <a:cs typeface="Calibri" panose="020F0502020204030204" pitchFamily="34" charset="0"/>
                        </a:rPr>
                        <a:t>5-6</a:t>
                      </a:r>
                      <a:endParaRPr lang="it-IT" sz="1000" b="1" i="1" kern="1200" dirty="0">
                        <a:solidFill>
                          <a:srgbClr val="504337"/>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algn="l" defTabSz="914400" rtl="0" eaLnBrk="1" latinLnBrk="0" hangingPunct="1">
                        <a:lnSpc>
                          <a:spcPct val="100000"/>
                        </a:lnSpc>
                        <a:spcBef>
                          <a:spcPts val="0"/>
                        </a:spcBef>
                      </a:pPr>
                      <a:r>
                        <a:rPr lang="en-US" sz="1000" kern="1200" dirty="0">
                          <a:solidFill>
                            <a:srgbClr val="504337"/>
                          </a:solidFill>
                          <a:effectLst/>
                          <a:latin typeface="Calibri" panose="020F0502020204030204" pitchFamily="34" charset="0"/>
                          <a:ea typeface="Calibri" panose="020F0502020204030204" pitchFamily="34" charset="0"/>
                          <a:cs typeface="Calibri" panose="020F0502020204030204" pitchFamily="34" charset="0"/>
                        </a:rPr>
                        <a:t>Tried, convicted and hanged, lose all Net Worth</a:t>
                      </a:r>
                      <a:endParaRPr lang="it-IT" sz="1000" kern="1200" dirty="0">
                        <a:solidFill>
                          <a:srgbClr val="504337"/>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4867292"/>
                  </a:ext>
                </a:extLst>
              </a:tr>
            </a:tbl>
          </a:graphicData>
        </a:graphic>
      </p:graphicFrame>
      <p:sp>
        <p:nvSpPr>
          <p:cNvPr id="62" name="TextBox 61">
            <a:extLst>
              <a:ext uri="{FF2B5EF4-FFF2-40B4-BE49-F238E27FC236}">
                <a16:creationId xmlns:a16="http://schemas.microsoft.com/office/drawing/2014/main" id="{1482721E-31C8-4EDF-AC08-5F6B38DD0109}"/>
              </a:ext>
            </a:extLst>
          </p:cNvPr>
          <p:cNvSpPr txBox="1"/>
          <p:nvPr/>
        </p:nvSpPr>
        <p:spPr>
          <a:xfrm>
            <a:off x="7259213" y="4287000"/>
            <a:ext cx="2245574" cy="2585323"/>
          </a:xfrm>
          <a:prstGeom prst="rect">
            <a:avLst/>
          </a:prstGeom>
          <a:noFill/>
        </p:spPr>
        <p:txBody>
          <a:bodyPr wrap="square" rtlCol="0">
            <a:spAutoFit/>
          </a:bodyPr>
          <a:lstStyle/>
          <a:p>
            <a:r>
              <a:rPr lang="en-US" sz="900" b="1" dirty="0"/>
              <a:t>Played three times during the game</a:t>
            </a:r>
          </a:p>
          <a:p>
            <a:pPr marL="177800" indent="-177800">
              <a:buFont typeface="+mj-lt"/>
              <a:buAutoNum type="arabicPeriod"/>
            </a:pPr>
            <a:r>
              <a:rPr lang="en-US" sz="900" dirty="0"/>
              <a:t>The first time, no effect; put back in Event Deck and reshuffle (not including Discard Pile)</a:t>
            </a:r>
          </a:p>
          <a:p>
            <a:pPr marL="177800" indent="-177800">
              <a:buFont typeface="+mj-lt"/>
              <a:buAutoNum type="arabicPeriod"/>
            </a:pPr>
            <a:r>
              <a:rPr lang="en-US" sz="900" dirty="0"/>
              <a:t>The second time, a General Pardon is issued to all Pirates on map. The Pardon last until Player who played this card completes his next Player Turn.</a:t>
            </a:r>
          </a:p>
          <a:p>
            <a:pPr marL="266700" lvl="1" indent="-88900">
              <a:buFont typeface="Arial" panose="020B0604020202020204" pitchFamily="34" charset="0"/>
              <a:buChar char="•"/>
            </a:pPr>
            <a:r>
              <a:rPr lang="en-US" sz="900" dirty="0"/>
              <a:t>Every Pirate who moves into an English Port is Pardoned and is Retired (mandatory), after converting Booty to Net Worth</a:t>
            </a:r>
          </a:p>
          <a:p>
            <a:pPr marL="266700" lvl="1" indent="-88900">
              <a:buFont typeface="Arial" panose="020B0604020202020204" pitchFamily="34" charset="0"/>
              <a:buChar char="•"/>
            </a:pPr>
            <a:r>
              <a:rPr lang="en-US" sz="900" dirty="0"/>
              <a:t>No Pirate may attack an English Port</a:t>
            </a:r>
          </a:p>
          <a:p>
            <a:pPr marL="266700" lvl="1" indent="-88900">
              <a:buFont typeface="Arial" panose="020B0604020202020204" pitchFamily="34" charset="0"/>
              <a:buChar char="•"/>
            </a:pPr>
            <a:r>
              <a:rPr lang="en-US" sz="900" dirty="0"/>
              <a:t>The General Pardon Card is reshuffled to Event Deck when 20 or less card remaining (not including Discard Deck)</a:t>
            </a:r>
          </a:p>
          <a:p>
            <a:pPr marL="177800" indent="-177800">
              <a:buFont typeface="+mj-lt"/>
              <a:buAutoNum type="arabicPeriod"/>
            </a:pPr>
            <a:r>
              <a:rPr lang="en-US" sz="900" dirty="0"/>
              <a:t>The third time, the game is over. Determine the winner.</a:t>
            </a:r>
          </a:p>
        </p:txBody>
      </p:sp>
      <p:pic>
        <p:nvPicPr>
          <p:cNvPr id="1026" name="Picture 2" descr="Pirate Battle Digital Art by Daniel Eskridge | Fine Art America">
            <a:extLst>
              <a:ext uri="{FF2B5EF4-FFF2-40B4-BE49-F238E27FC236}">
                <a16:creationId xmlns:a16="http://schemas.microsoft.com/office/drawing/2014/main" id="{37A39A92-811A-44EA-A817-0C35C7FC2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741" y="732734"/>
            <a:ext cx="1513234" cy="94310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074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480CF0-3C25-4D03-A3FD-CA18E4D78239}"/>
              </a:ext>
            </a:extLst>
          </p:cNvPr>
          <p:cNvSpPr/>
          <p:nvPr/>
        </p:nvSpPr>
        <p:spPr>
          <a:xfrm>
            <a:off x="380999" y="0"/>
            <a:ext cx="9113493" cy="68579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0C8197-9D5A-46AC-B47D-8F404B523411}"/>
              </a:ext>
            </a:extLst>
          </p:cNvPr>
          <p:cNvSpPr/>
          <p:nvPr/>
        </p:nvSpPr>
        <p:spPr>
          <a:xfrm>
            <a:off x="380997" y="0"/>
            <a:ext cx="9144000" cy="457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22" name="Rectangle 21">
            <a:extLst>
              <a:ext uri="{FF2B5EF4-FFF2-40B4-BE49-F238E27FC236}">
                <a16:creationId xmlns:a16="http://schemas.microsoft.com/office/drawing/2014/main" id="{8316FE95-3BFE-4BA7-BFA7-95591B2D2821}"/>
              </a:ext>
            </a:extLst>
          </p:cNvPr>
          <p:cNvSpPr/>
          <p:nvPr/>
        </p:nvSpPr>
        <p:spPr>
          <a:xfrm>
            <a:off x="399288" y="3657599"/>
            <a:ext cx="9144000" cy="457200"/>
          </a:xfrm>
          <a:prstGeom prst="rect">
            <a:avLst/>
          </a:prstGeom>
          <a:solidFill>
            <a:srgbClr val="D9A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a:p>
        </p:txBody>
      </p:sp>
      <p:sp>
        <p:nvSpPr>
          <p:cNvPr id="8" name="Rectangle 7">
            <a:extLst>
              <a:ext uri="{FF2B5EF4-FFF2-40B4-BE49-F238E27FC236}">
                <a16:creationId xmlns:a16="http://schemas.microsoft.com/office/drawing/2014/main" id="{D95AAB95-34B8-448B-930B-161FA4E3D30F}"/>
              </a:ext>
            </a:extLst>
          </p:cNvPr>
          <p:cNvSpPr/>
          <p:nvPr/>
        </p:nvSpPr>
        <p:spPr>
          <a:xfrm>
            <a:off x="380997" y="3200400"/>
            <a:ext cx="9144000" cy="4572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1B059E7-0C5C-415C-B99D-481BCB3DEE80}"/>
              </a:ext>
            </a:extLst>
          </p:cNvPr>
          <p:cNvSpPr txBox="1"/>
          <p:nvPr/>
        </p:nvSpPr>
        <p:spPr>
          <a:xfrm>
            <a:off x="381000" y="3246120"/>
            <a:ext cx="9147054" cy="338554"/>
          </a:xfrm>
          <a:prstGeom prst="rect">
            <a:avLst/>
          </a:prstGeom>
          <a:noFill/>
        </p:spPr>
        <p:txBody>
          <a:bodyPr wrap="square" rtlCol="0">
            <a:spAutoFit/>
          </a:bodyPr>
          <a:lstStyle/>
          <a:p>
            <a:pPr algn="ctr"/>
            <a:r>
              <a:rPr lang="en-US" sz="1600" b="1" i="1" dirty="0"/>
              <a:t>Blackbeard Golden Age of Piracy – Sequence of Play Cards (Sheet 1 of 2: Back) Template by</a:t>
            </a:r>
            <a:r>
              <a:rPr lang="en-US" sz="1600" dirty="0"/>
              <a:t> </a:t>
            </a:r>
            <a:r>
              <a:rPr lang="en-US" sz="1400" dirty="0">
                <a:latin typeface="Showcard Gothic" panose="04020904020102020604" pitchFamily="82" charset="0"/>
              </a:rPr>
              <a:t>STUKA </a:t>
            </a:r>
            <a:r>
              <a:rPr lang="en-US" sz="1400" dirty="0">
                <a:solidFill>
                  <a:srgbClr val="C00000"/>
                </a:solidFill>
                <a:latin typeface="Showcard Gothic" panose="04020904020102020604" pitchFamily="82" charset="0"/>
              </a:rPr>
              <a:t>JOE</a:t>
            </a:r>
            <a:endParaRPr lang="en-US" sz="1400" b="1" i="1" dirty="0"/>
          </a:p>
        </p:txBody>
      </p:sp>
      <p:sp>
        <p:nvSpPr>
          <p:cNvPr id="57" name="Rectangle 56">
            <a:extLst>
              <a:ext uri="{FF2B5EF4-FFF2-40B4-BE49-F238E27FC236}">
                <a16:creationId xmlns:a16="http://schemas.microsoft.com/office/drawing/2014/main" id="{66074A09-DB7C-44E8-817B-655BAAB7FFA9}"/>
              </a:ext>
            </a:extLst>
          </p:cNvPr>
          <p:cNvSpPr/>
          <p:nvPr/>
        </p:nvSpPr>
        <p:spPr>
          <a:xfrm>
            <a:off x="381000" y="2738511"/>
            <a:ext cx="9144000" cy="457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40" name="Group 39">
            <a:extLst>
              <a:ext uri="{FF2B5EF4-FFF2-40B4-BE49-F238E27FC236}">
                <a16:creationId xmlns:a16="http://schemas.microsoft.com/office/drawing/2014/main" id="{42E8743C-C183-482A-AE61-4547E8CA24A6}"/>
              </a:ext>
            </a:extLst>
          </p:cNvPr>
          <p:cNvGrpSpPr/>
          <p:nvPr/>
        </p:nvGrpSpPr>
        <p:grpSpPr>
          <a:xfrm>
            <a:off x="381000" y="0"/>
            <a:ext cx="9144000" cy="3200400"/>
            <a:chOff x="0" y="3657600"/>
            <a:chExt cx="9144000" cy="3200400"/>
          </a:xfrm>
        </p:grpSpPr>
        <p:cxnSp>
          <p:nvCxnSpPr>
            <p:cNvPr id="41" name="Straight Connector 40">
              <a:extLst>
                <a:ext uri="{FF2B5EF4-FFF2-40B4-BE49-F238E27FC236}">
                  <a16:creationId xmlns:a16="http://schemas.microsoft.com/office/drawing/2014/main" id="{A673F4D7-34E1-4F04-951A-7932E53F6200}"/>
                </a:ext>
              </a:extLst>
            </p:cNvPr>
            <p:cNvCxnSpPr/>
            <p:nvPr/>
          </p:nvCxnSpPr>
          <p:spPr>
            <a:xfrm>
              <a:off x="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6C72B1F-1240-4C90-B318-F947610E4AA6}"/>
                </a:ext>
              </a:extLst>
            </p:cNvPr>
            <p:cNvCxnSpPr/>
            <p:nvPr/>
          </p:nvCxnSpPr>
          <p:spPr>
            <a:xfrm>
              <a:off x="2286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1E827358-BFDE-4A37-99D4-FE7CE5BC5867}"/>
                </a:ext>
              </a:extLst>
            </p:cNvPr>
            <p:cNvCxnSpPr/>
            <p:nvPr/>
          </p:nvCxnSpPr>
          <p:spPr>
            <a:xfrm>
              <a:off x="4572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2998FB3B-B65C-4DF5-8EAF-F98685BA90B2}"/>
                </a:ext>
              </a:extLst>
            </p:cNvPr>
            <p:cNvCxnSpPr/>
            <p:nvPr/>
          </p:nvCxnSpPr>
          <p:spPr>
            <a:xfrm>
              <a:off x="6858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B436D19-D971-4148-AC76-B48547AED438}"/>
                </a:ext>
              </a:extLst>
            </p:cNvPr>
            <p:cNvCxnSpPr/>
            <p:nvPr/>
          </p:nvCxnSpPr>
          <p:spPr>
            <a:xfrm>
              <a:off x="9144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81DB5D33-102F-4176-80C9-952D10415ED7}"/>
                </a:ext>
              </a:extLst>
            </p:cNvPr>
            <p:cNvCxnSpPr>
              <a:cxnSpLocks/>
            </p:cNvCxnSpPr>
            <p:nvPr/>
          </p:nvCxnSpPr>
          <p:spPr>
            <a:xfrm>
              <a:off x="0" y="3657600"/>
              <a:ext cx="9128760" cy="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99B143D3-0DC4-4D14-887B-CE9C579BDB79}"/>
                </a:ext>
              </a:extLst>
            </p:cNvPr>
            <p:cNvCxnSpPr>
              <a:cxnSpLocks/>
            </p:cNvCxnSpPr>
            <p:nvPr/>
          </p:nvCxnSpPr>
          <p:spPr>
            <a:xfrm>
              <a:off x="0" y="6858000"/>
              <a:ext cx="9128760" cy="0"/>
            </a:xfrm>
            <a:prstGeom prst="line">
              <a:avLst/>
            </a:prstGeom>
            <a:ln w="28575">
              <a:prstDash val="dash"/>
            </a:ln>
          </p:spPr>
          <p:style>
            <a:lnRef idx="1">
              <a:schemeClr val="dk1"/>
            </a:lnRef>
            <a:fillRef idx="0">
              <a:schemeClr val="dk1"/>
            </a:fillRef>
            <a:effectRef idx="0">
              <a:schemeClr val="dk1"/>
            </a:effectRef>
            <a:fontRef idx="minor">
              <a:schemeClr val="tx1"/>
            </a:fontRef>
          </p:style>
        </p:cxnSp>
      </p:grpSp>
      <p:sp>
        <p:nvSpPr>
          <p:cNvPr id="58" name="Rectangle 57">
            <a:extLst>
              <a:ext uri="{FF2B5EF4-FFF2-40B4-BE49-F238E27FC236}">
                <a16:creationId xmlns:a16="http://schemas.microsoft.com/office/drawing/2014/main" id="{683DE486-B8DD-412C-9FF2-D115A419C6E0}"/>
              </a:ext>
            </a:extLst>
          </p:cNvPr>
          <p:cNvSpPr/>
          <p:nvPr/>
        </p:nvSpPr>
        <p:spPr>
          <a:xfrm>
            <a:off x="381000" y="6400800"/>
            <a:ext cx="9144000" cy="457200"/>
          </a:xfrm>
          <a:prstGeom prst="rect">
            <a:avLst/>
          </a:prstGeom>
          <a:solidFill>
            <a:srgbClr val="D9A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6" name="Group 5">
            <a:extLst>
              <a:ext uri="{FF2B5EF4-FFF2-40B4-BE49-F238E27FC236}">
                <a16:creationId xmlns:a16="http://schemas.microsoft.com/office/drawing/2014/main" id="{9CB8D742-12FD-4BE9-87AD-BCA49C588A9B}"/>
              </a:ext>
            </a:extLst>
          </p:cNvPr>
          <p:cNvGrpSpPr/>
          <p:nvPr/>
        </p:nvGrpSpPr>
        <p:grpSpPr>
          <a:xfrm>
            <a:off x="381003" y="2696310"/>
            <a:ext cx="9147047" cy="523220"/>
            <a:chOff x="0" y="2738511"/>
            <a:chExt cx="9147047" cy="523220"/>
          </a:xfrm>
        </p:grpSpPr>
        <p:sp>
          <p:nvSpPr>
            <p:cNvPr id="59" name="TextBox 58">
              <a:extLst>
                <a:ext uri="{FF2B5EF4-FFF2-40B4-BE49-F238E27FC236}">
                  <a16:creationId xmlns:a16="http://schemas.microsoft.com/office/drawing/2014/main" id="{A54326EB-CBD0-4B40-830B-DFC79E0469FF}"/>
                </a:ext>
              </a:extLst>
            </p:cNvPr>
            <p:cNvSpPr txBox="1"/>
            <p:nvPr/>
          </p:nvSpPr>
          <p:spPr>
            <a:xfrm>
              <a:off x="0" y="2738511"/>
              <a:ext cx="2289047" cy="523220"/>
            </a:xfrm>
            <a:prstGeom prst="rect">
              <a:avLst/>
            </a:prstGeom>
            <a:noFill/>
          </p:spPr>
          <p:txBody>
            <a:bodyPr wrap="square" rtlCol="0">
              <a:spAutoFit/>
            </a:bodyPr>
            <a:lstStyle/>
            <a:p>
              <a:pPr algn="ctr"/>
              <a:r>
                <a:rPr lang="en-US" sz="1400" b="1" i="1" dirty="0"/>
                <a:t>4 </a:t>
              </a:r>
            </a:p>
            <a:p>
              <a:pPr algn="ctr"/>
              <a:r>
                <a:rPr lang="en-US" sz="1400" b="1" i="1" dirty="0"/>
                <a:t>Sequence of Play</a:t>
              </a:r>
            </a:p>
          </p:txBody>
        </p:sp>
        <p:sp>
          <p:nvSpPr>
            <p:cNvPr id="60" name="TextBox 59">
              <a:extLst>
                <a:ext uri="{FF2B5EF4-FFF2-40B4-BE49-F238E27FC236}">
                  <a16:creationId xmlns:a16="http://schemas.microsoft.com/office/drawing/2014/main" id="{5F739A6C-50D2-45B4-840E-80C6524EF2C2}"/>
                </a:ext>
              </a:extLst>
            </p:cNvPr>
            <p:cNvSpPr txBox="1"/>
            <p:nvPr/>
          </p:nvSpPr>
          <p:spPr>
            <a:xfrm>
              <a:off x="2286000" y="2738511"/>
              <a:ext cx="2289047" cy="523220"/>
            </a:xfrm>
            <a:prstGeom prst="rect">
              <a:avLst/>
            </a:prstGeom>
            <a:noFill/>
          </p:spPr>
          <p:txBody>
            <a:bodyPr wrap="square" rtlCol="0">
              <a:spAutoFit/>
            </a:bodyPr>
            <a:lstStyle/>
            <a:p>
              <a:pPr algn="ctr"/>
              <a:r>
                <a:rPr lang="en-US" sz="1400" b="1" i="1" dirty="0"/>
                <a:t>3 </a:t>
              </a:r>
            </a:p>
            <a:p>
              <a:pPr algn="ctr"/>
              <a:r>
                <a:rPr lang="en-US" sz="1400" b="1" i="1" dirty="0"/>
                <a:t>Sequence of Play</a:t>
              </a:r>
            </a:p>
          </p:txBody>
        </p:sp>
        <p:sp>
          <p:nvSpPr>
            <p:cNvPr id="61" name="TextBox 60">
              <a:extLst>
                <a:ext uri="{FF2B5EF4-FFF2-40B4-BE49-F238E27FC236}">
                  <a16:creationId xmlns:a16="http://schemas.microsoft.com/office/drawing/2014/main" id="{2ACA1B8B-B5D6-40ED-9E83-0913843BA613}"/>
                </a:ext>
              </a:extLst>
            </p:cNvPr>
            <p:cNvSpPr txBox="1"/>
            <p:nvPr/>
          </p:nvSpPr>
          <p:spPr>
            <a:xfrm>
              <a:off x="4572000" y="2738511"/>
              <a:ext cx="2289047" cy="523220"/>
            </a:xfrm>
            <a:prstGeom prst="rect">
              <a:avLst/>
            </a:prstGeom>
            <a:noFill/>
          </p:spPr>
          <p:txBody>
            <a:bodyPr wrap="square" rtlCol="0">
              <a:spAutoFit/>
            </a:bodyPr>
            <a:lstStyle/>
            <a:p>
              <a:pPr algn="ctr"/>
              <a:r>
                <a:rPr lang="en-US" sz="1400" b="1" i="1" dirty="0"/>
                <a:t>2 </a:t>
              </a:r>
            </a:p>
            <a:p>
              <a:pPr algn="ctr"/>
              <a:r>
                <a:rPr lang="en-US" sz="1400" b="1" i="1" dirty="0"/>
                <a:t>Sequence of Play</a:t>
              </a:r>
            </a:p>
          </p:txBody>
        </p:sp>
        <p:sp>
          <p:nvSpPr>
            <p:cNvPr id="62" name="TextBox 61">
              <a:extLst>
                <a:ext uri="{FF2B5EF4-FFF2-40B4-BE49-F238E27FC236}">
                  <a16:creationId xmlns:a16="http://schemas.microsoft.com/office/drawing/2014/main" id="{4D5006C6-83D5-4037-A5EB-D37D2CF83786}"/>
                </a:ext>
              </a:extLst>
            </p:cNvPr>
            <p:cNvSpPr txBox="1"/>
            <p:nvPr/>
          </p:nvSpPr>
          <p:spPr>
            <a:xfrm>
              <a:off x="6858000" y="2738511"/>
              <a:ext cx="2289047" cy="503590"/>
            </a:xfrm>
            <a:prstGeom prst="rect">
              <a:avLst/>
            </a:prstGeom>
            <a:noFill/>
          </p:spPr>
          <p:txBody>
            <a:bodyPr wrap="square" tIns="36000" bIns="36000" rtlCol="0">
              <a:spAutoFit/>
            </a:bodyPr>
            <a:lstStyle/>
            <a:p>
              <a:pPr algn="ctr"/>
              <a:r>
                <a:rPr lang="en-US" sz="1400" b="1" i="1" dirty="0"/>
                <a:t>1</a:t>
              </a:r>
            </a:p>
            <a:p>
              <a:pPr algn="ctr"/>
              <a:r>
                <a:rPr lang="en-US" sz="1400" b="1" i="1" dirty="0"/>
                <a:t>Sequence of Play</a:t>
              </a:r>
            </a:p>
          </p:txBody>
        </p:sp>
      </p:grpSp>
      <p:grpSp>
        <p:nvGrpSpPr>
          <p:cNvPr id="9" name="Group 8">
            <a:extLst>
              <a:ext uri="{FF2B5EF4-FFF2-40B4-BE49-F238E27FC236}">
                <a16:creationId xmlns:a16="http://schemas.microsoft.com/office/drawing/2014/main" id="{B9D86455-9257-4A13-B639-A25254C94AFD}"/>
              </a:ext>
            </a:extLst>
          </p:cNvPr>
          <p:cNvGrpSpPr/>
          <p:nvPr/>
        </p:nvGrpSpPr>
        <p:grpSpPr>
          <a:xfrm>
            <a:off x="381000" y="3657600"/>
            <a:ext cx="9144000" cy="3200400"/>
            <a:chOff x="0" y="3657600"/>
            <a:chExt cx="9144000" cy="3200400"/>
          </a:xfrm>
        </p:grpSpPr>
        <p:cxnSp>
          <p:nvCxnSpPr>
            <p:cNvPr id="3" name="Straight Connector 2">
              <a:extLst>
                <a:ext uri="{FF2B5EF4-FFF2-40B4-BE49-F238E27FC236}">
                  <a16:creationId xmlns:a16="http://schemas.microsoft.com/office/drawing/2014/main" id="{D64C8FF1-7401-44FE-AA99-79BF57EDB711}"/>
                </a:ext>
              </a:extLst>
            </p:cNvPr>
            <p:cNvCxnSpPr/>
            <p:nvPr/>
          </p:nvCxnSpPr>
          <p:spPr>
            <a:xfrm>
              <a:off x="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D29CC30-3C61-4BEF-88DC-B8A7A1A4A0BE}"/>
                </a:ext>
              </a:extLst>
            </p:cNvPr>
            <p:cNvCxnSpPr/>
            <p:nvPr/>
          </p:nvCxnSpPr>
          <p:spPr>
            <a:xfrm>
              <a:off x="2286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58A896C8-735C-405A-A746-3AD7033BC950}"/>
                </a:ext>
              </a:extLst>
            </p:cNvPr>
            <p:cNvCxnSpPr/>
            <p:nvPr/>
          </p:nvCxnSpPr>
          <p:spPr>
            <a:xfrm>
              <a:off x="4572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DC5964F-D922-4DD7-A262-B058F9D3D8E8}"/>
                </a:ext>
              </a:extLst>
            </p:cNvPr>
            <p:cNvCxnSpPr/>
            <p:nvPr/>
          </p:nvCxnSpPr>
          <p:spPr>
            <a:xfrm>
              <a:off x="6858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7571880-E3AA-4C1C-BE9D-E27A0A5BFF90}"/>
                </a:ext>
              </a:extLst>
            </p:cNvPr>
            <p:cNvCxnSpPr>
              <a:cxnSpLocks/>
            </p:cNvCxnSpPr>
            <p:nvPr/>
          </p:nvCxnSpPr>
          <p:spPr>
            <a:xfrm>
              <a:off x="0" y="3657600"/>
              <a:ext cx="9128760" cy="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BE19741-9E60-4E0C-AE3D-8DD4567EFDF0}"/>
                </a:ext>
              </a:extLst>
            </p:cNvPr>
            <p:cNvCxnSpPr>
              <a:cxnSpLocks/>
            </p:cNvCxnSpPr>
            <p:nvPr/>
          </p:nvCxnSpPr>
          <p:spPr>
            <a:xfrm>
              <a:off x="0" y="6858000"/>
              <a:ext cx="9128760" cy="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2B743EF8-8C9C-49A5-A4B1-C05423C4E680}"/>
                </a:ext>
              </a:extLst>
            </p:cNvPr>
            <p:cNvCxnSpPr/>
            <p:nvPr/>
          </p:nvCxnSpPr>
          <p:spPr>
            <a:xfrm>
              <a:off x="9144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grpSp>
      <p:grpSp>
        <p:nvGrpSpPr>
          <p:cNvPr id="2" name="Group 1">
            <a:extLst>
              <a:ext uri="{FF2B5EF4-FFF2-40B4-BE49-F238E27FC236}">
                <a16:creationId xmlns:a16="http://schemas.microsoft.com/office/drawing/2014/main" id="{0D49EABB-FF35-44A8-B37A-265AC8654506}"/>
              </a:ext>
            </a:extLst>
          </p:cNvPr>
          <p:cNvGrpSpPr/>
          <p:nvPr/>
        </p:nvGrpSpPr>
        <p:grpSpPr>
          <a:xfrm>
            <a:off x="380996" y="14225"/>
            <a:ext cx="9141326" cy="2727297"/>
            <a:chOff x="16" y="14222"/>
            <a:chExt cx="9141326" cy="2727297"/>
          </a:xfrm>
        </p:grpSpPr>
        <p:grpSp>
          <p:nvGrpSpPr>
            <p:cNvPr id="11" name="Group 10">
              <a:extLst>
                <a:ext uri="{FF2B5EF4-FFF2-40B4-BE49-F238E27FC236}">
                  <a16:creationId xmlns:a16="http://schemas.microsoft.com/office/drawing/2014/main" id="{07220AEB-8EDE-4E0B-96C3-557F47CB1F8E}"/>
                </a:ext>
              </a:extLst>
            </p:cNvPr>
            <p:cNvGrpSpPr/>
            <p:nvPr/>
          </p:nvGrpSpPr>
          <p:grpSpPr>
            <a:xfrm>
              <a:off x="2286000" y="14222"/>
              <a:ext cx="2277877" cy="2727297"/>
              <a:chOff x="2286000" y="17586"/>
              <a:chExt cx="2277877" cy="2727297"/>
            </a:xfrm>
          </p:grpSpPr>
          <p:sp>
            <p:nvSpPr>
              <p:cNvPr id="76" name="TextBox 75">
                <a:extLst>
                  <a:ext uri="{FF2B5EF4-FFF2-40B4-BE49-F238E27FC236}">
                    <a16:creationId xmlns:a16="http://schemas.microsoft.com/office/drawing/2014/main" id="{9325CAE4-6C77-4E5E-994E-E4416B0320D1}"/>
                  </a:ext>
                </a:extLst>
              </p:cNvPr>
              <p:cNvSpPr txBox="1"/>
              <p:nvPr/>
            </p:nvSpPr>
            <p:spPr>
              <a:xfrm>
                <a:off x="2286000" y="17586"/>
                <a:ext cx="2270757" cy="472813"/>
              </a:xfrm>
              <a:prstGeom prst="rect">
                <a:avLst/>
              </a:prstGeom>
              <a:noFill/>
            </p:spPr>
            <p:txBody>
              <a:bodyPr wrap="square" tIns="36000" bIns="36000" rtlCol="0">
                <a:spAutoFit/>
              </a:bodyPr>
              <a:lstStyle/>
              <a:p>
                <a:pPr algn="ctr"/>
                <a:r>
                  <a:rPr lang="en-US" sz="1400" b="1" i="1" dirty="0"/>
                  <a:t>Blackbeard</a:t>
                </a:r>
                <a:endParaRPr lang="en-US" sz="1200" b="1" i="1" dirty="0"/>
              </a:p>
              <a:p>
                <a:pPr algn="ctr"/>
                <a:r>
                  <a:rPr lang="en-US" sz="1200" b="1" i="1" dirty="0"/>
                  <a:t>The Golden Age of Piracy</a:t>
                </a:r>
              </a:p>
            </p:txBody>
          </p:sp>
          <p:pic>
            <p:nvPicPr>
              <p:cNvPr id="10" name="Picture 9" descr="A picture containing text, indoor, sliced&#10;&#10;Description automatically generated">
                <a:extLst>
                  <a:ext uri="{FF2B5EF4-FFF2-40B4-BE49-F238E27FC236}">
                    <a16:creationId xmlns:a16="http://schemas.microsoft.com/office/drawing/2014/main" id="{2B20C69F-1B6B-4202-B8A5-BA75C99CD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6553" y="461888"/>
                <a:ext cx="2267324" cy="2282995"/>
              </a:xfrm>
              <a:prstGeom prst="rect">
                <a:avLst/>
              </a:prstGeom>
            </p:spPr>
          </p:pic>
        </p:grpSp>
        <p:grpSp>
          <p:nvGrpSpPr>
            <p:cNvPr id="48" name="Group 47">
              <a:extLst>
                <a:ext uri="{FF2B5EF4-FFF2-40B4-BE49-F238E27FC236}">
                  <a16:creationId xmlns:a16="http://schemas.microsoft.com/office/drawing/2014/main" id="{9AD3A4D4-3C9A-458B-8E1B-4375DF0FD645}"/>
                </a:ext>
              </a:extLst>
            </p:cNvPr>
            <p:cNvGrpSpPr/>
            <p:nvPr/>
          </p:nvGrpSpPr>
          <p:grpSpPr>
            <a:xfrm>
              <a:off x="16" y="14222"/>
              <a:ext cx="2277877" cy="2727297"/>
              <a:chOff x="2286000" y="17586"/>
              <a:chExt cx="2277877" cy="2727297"/>
            </a:xfrm>
          </p:grpSpPr>
          <p:sp>
            <p:nvSpPr>
              <p:cNvPr id="49" name="TextBox 48">
                <a:extLst>
                  <a:ext uri="{FF2B5EF4-FFF2-40B4-BE49-F238E27FC236}">
                    <a16:creationId xmlns:a16="http://schemas.microsoft.com/office/drawing/2014/main" id="{DD328582-50A7-4D56-8454-841DAE0DC1D7}"/>
                  </a:ext>
                </a:extLst>
              </p:cNvPr>
              <p:cNvSpPr txBox="1"/>
              <p:nvPr/>
            </p:nvSpPr>
            <p:spPr>
              <a:xfrm>
                <a:off x="2286000" y="17586"/>
                <a:ext cx="2270757" cy="472813"/>
              </a:xfrm>
              <a:prstGeom prst="rect">
                <a:avLst/>
              </a:prstGeom>
              <a:noFill/>
            </p:spPr>
            <p:txBody>
              <a:bodyPr wrap="square" tIns="36000" bIns="36000" rtlCol="0">
                <a:spAutoFit/>
              </a:bodyPr>
              <a:lstStyle/>
              <a:p>
                <a:pPr algn="ctr"/>
                <a:r>
                  <a:rPr lang="en-US" sz="1400" b="1" i="1" dirty="0"/>
                  <a:t>Blackbeard</a:t>
                </a:r>
                <a:endParaRPr lang="en-US" sz="1200" b="1" i="1" dirty="0"/>
              </a:p>
              <a:p>
                <a:pPr algn="ctr"/>
                <a:r>
                  <a:rPr lang="en-US" sz="1200" b="1" i="1" dirty="0"/>
                  <a:t>The Golden Age of Piracy</a:t>
                </a:r>
              </a:p>
            </p:txBody>
          </p:sp>
          <p:pic>
            <p:nvPicPr>
              <p:cNvPr id="50" name="Picture 49" descr="A picture containing text, indoor, sliced&#10;&#10;Description automatically generated">
                <a:extLst>
                  <a:ext uri="{FF2B5EF4-FFF2-40B4-BE49-F238E27FC236}">
                    <a16:creationId xmlns:a16="http://schemas.microsoft.com/office/drawing/2014/main" id="{0F47C049-6D66-4028-A168-0CB4DB034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6553" y="461888"/>
                <a:ext cx="2267324" cy="2282995"/>
              </a:xfrm>
              <a:prstGeom prst="rect">
                <a:avLst/>
              </a:prstGeom>
            </p:spPr>
          </p:pic>
        </p:grpSp>
        <p:grpSp>
          <p:nvGrpSpPr>
            <p:cNvPr id="51" name="Group 50">
              <a:extLst>
                <a:ext uri="{FF2B5EF4-FFF2-40B4-BE49-F238E27FC236}">
                  <a16:creationId xmlns:a16="http://schemas.microsoft.com/office/drawing/2014/main" id="{6CA8F228-990F-4A6E-99AF-7D1A83AEB3A0}"/>
                </a:ext>
              </a:extLst>
            </p:cNvPr>
            <p:cNvGrpSpPr/>
            <p:nvPr/>
          </p:nvGrpSpPr>
          <p:grpSpPr>
            <a:xfrm>
              <a:off x="4577077" y="14222"/>
              <a:ext cx="2277877" cy="2727297"/>
              <a:chOff x="2286000" y="17586"/>
              <a:chExt cx="2277877" cy="2727297"/>
            </a:xfrm>
          </p:grpSpPr>
          <p:sp>
            <p:nvSpPr>
              <p:cNvPr id="52" name="TextBox 51">
                <a:extLst>
                  <a:ext uri="{FF2B5EF4-FFF2-40B4-BE49-F238E27FC236}">
                    <a16:creationId xmlns:a16="http://schemas.microsoft.com/office/drawing/2014/main" id="{4728E9A0-32D9-48BB-BE6D-61CBF141337F}"/>
                  </a:ext>
                </a:extLst>
              </p:cNvPr>
              <p:cNvSpPr txBox="1"/>
              <p:nvPr/>
            </p:nvSpPr>
            <p:spPr>
              <a:xfrm>
                <a:off x="2286000" y="17586"/>
                <a:ext cx="2270757" cy="472813"/>
              </a:xfrm>
              <a:prstGeom prst="rect">
                <a:avLst/>
              </a:prstGeom>
              <a:noFill/>
            </p:spPr>
            <p:txBody>
              <a:bodyPr wrap="square" tIns="36000" bIns="36000" rtlCol="0">
                <a:spAutoFit/>
              </a:bodyPr>
              <a:lstStyle/>
              <a:p>
                <a:pPr algn="ctr"/>
                <a:r>
                  <a:rPr lang="en-US" sz="1400" b="1" i="1" dirty="0"/>
                  <a:t>Blackbeard</a:t>
                </a:r>
                <a:endParaRPr lang="en-US" sz="1200" b="1" i="1" dirty="0"/>
              </a:p>
              <a:p>
                <a:pPr algn="ctr"/>
                <a:r>
                  <a:rPr lang="en-US" sz="1200" b="1" i="1" dirty="0"/>
                  <a:t>The Golden Age of Piracy</a:t>
                </a:r>
              </a:p>
            </p:txBody>
          </p:sp>
          <p:pic>
            <p:nvPicPr>
              <p:cNvPr id="53" name="Picture 52" descr="A picture containing text, indoor, sliced&#10;&#10;Description automatically generated">
                <a:extLst>
                  <a:ext uri="{FF2B5EF4-FFF2-40B4-BE49-F238E27FC236}">
                    <a16:creationId xmlns:a16="http://schemas.microsoft.com/office/drawing/2014/main" id="{765D27E7-224C-48A4-8E23-79E58D930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6553" y="461888"/>
                <a:ext cx="2267324" cy="2282995"/>
              </a:xfrm>
              <a:prstGeom prst="rect">
                <a:avLst/>
              </a:prstGeom>
            </p:spPr>
          </p:pic>
        </p:grpSp>
        <p:grpSp>
          <p:nvGrpSpPr>
            <p:cNvPr id="54" name="Group 53">
              <a:extLst>
                <a:ext uri="{FF2B5EF4-FFF2-40B4-BE49-F238E27FC236}">
                  <a16:creationId xmlns:a16="http://schemas.microsoft.com/office/drawing/2014/main" id="{332DD674-3ABB-4DD7-A457-D9606751B9F7}"/>
                </a:ext>
              </a:extLst>
            </p:cNvPr>
            <p:cNvGrpSpPr/>
            <p:nvPr/>
          </p:nvGrpSpPr>
          <p:grpSpPr>
            <a:xfrm>
              <a:off x="6863465" y="14222"/>
              <a:ext cx="2277877" cy="2727297"/>
              <a:chOff x="2286000" y="17586"/>
              <a:chExt cx="2277877" cy="2727297"/>
            </a:xfrm>
          </p:grpSpPr>
          <p:sp>
            <p:nvSpPr>
              <p:cNvPr id="55" name="TextBox 54">
                <a:extLst>
                  <a:ext uri="{FF2B5EF4-FFF2-40B4-BE49-F238E27FC236}">
                    <a16:creationId xmlns:a16="http://schemas.microsoft.com/office/drawing/2014/main" id="{9FB7A3EF-6E71-4637-838D-1E9DF142DC99}"/>
                  </a:ext>
                </a:extLst>
              </p:cNvPr>
              <p:cNvSpPr txBox="1"/>
              <p:nvPr/>
            </p:nvSpPr>
            <p:spPr>
              <a:xfrm>
                <a:off x="2286000" y="17586"/>
                <a:ext cx="2270757" cy="472813"/>
              </a:xfrm>
              <a:prstGeom prst="rect">
                <a:avLst/>
              </a:prstGeom>
              <a:noFill/>
            </p:spPr>
            <p:txBody>
              <a:bodyPr wrap="square" tIns="36000" bIns="36000" rtlCol="0">
                <a:spAutoFit/>
              </a:bodyPr>
              <a:lstStyle/>
              <a:p>
                <a:pPr algn="ctr"/>
                <a:r>
                  <a:rPr lang="en-US" sz="1400" b="1" i="1" dirty="0"/>
                  <a:t>Blackbeard</a:t>
                </a:r>
                <a:endParaRPr lang="en-US" sz="1200" b="1" i="1" dirty="0"/>
              </a:p>
              <a:p>
                <a:pPr algn="ctr"/>
                <a:r>
                  <a:rPr lang="en-US" sz="1200" b="1" i="1" dirty="0"/>
                  <a:t>The Golden Age of Piracy</a:t>
                </a:r>
              </a:p>
            </p:txBody>
          </p:sp>
          <p:pic>
            <p:nvPicPr>
              <p:cNvPr id="56" name="Picture 55" descr="A picture containing text, indoor, sliced&#10;&#10;Description automatically generated">
                <a:extLst>
                  <a:ext uri="{FF2B5EF4-FFF2-40B4-BE49-F238E27FC236}">
                    <a16:creationId xmlns:a16="http://schemas.microsoft.com/office/drawing/2014/main" id="{E18214B0-59F2-40F0-9114-55C47E30B6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6553" y="461888"/>
                <a:ext cx="2267324" cy="2282995"/>
              </a:xfrm>
              <a:prstGeom prst="rect">
                <a:avLst/>
              </a:prstGeom>
            </p:spPr>
          </p:pic>
        </p:grpSp>
      </p:grpSp>
      <p:sp>
        <p:nvSpPr>
          <p:cNvPr id="74" name="TextBox 73">
            <a:extLst>
              <a:ext uri="{FF2B5EF4-FFF2-40B4-BE49-F238E27FC236}">
                <a16:creationId xmlns:a16="http://schemas.microsoft.com/office/drawing/2014/main" id="{E0113DF6-49C3-4309-9B10-48F35BD7888F}"/>
              </a:ext>
            </a:extLst>
          </p:cNvPr>
          <p:cNvSpPr txBox="1"/>
          <p:nvPr/>
        </p:nvSpPr>
        <p:spPr>
          <a:xfrm>
            <a:off x="2666983" y="3674826"/>
            <a:ext cx="2270757" cy="472813"/>
          </a:xfrm>
          <a:prstGeom prst="rect">
            <a:avLst/>
          </a:prstGeom>
          <a:noFill/>
        </p:spPr>
        <p:txBody>
          <a:bodyPr wrap="square" tIns="36000" bIns="36000" rtlCol="0">
            <a:spAutoFit/>
          </a:bodyPr>
          <a:lstStyle/>
          <a:p>
            <a:pPr algn="ctr"/>
            <a:r>
              <a:rPr lang="en-US" sz="1400" b="1" i="1" dirty="0"/>
              <a:t>Blackbeard</a:t>
            </a:r>
            <a:endParaRPr lang="en-US" sz="1200" b="1" i="1" dirty="0"/>
          </a:p>
          <a:p>
            <a:pPr algn="ctr"/>
            <a:r>
              <a:rPr lang="en-US" sz="1200" b="1" i="1" dirty="0"/>
              <a:t>The Golden Age of Piracy</a:t>
            </a:r>
          </a:p>
        </p:txBody>
      </p:sp>
      <p:sp>
        <p:nvSpPr>
          <p:cNvPr id="72" name="TextBox 71">
            <a:extLst>
              <a:ext uri="{FF2B5EF4-FFF2-40B4-BE49-F238E27FC236}">
                <a16:creationId xmlns:a16="http://schemas.microsoft.com/office/drawing/2014/main" id="{3637751A-F944-4907-A6BF-4A34D109D86C}"/>
              </a:ext>
            </a:extLst>
          </p:cNvPr>
          <p:cNvSpPr txBox="1"/>
          <p:nvPr/>
        </p:nvSpPr>
        <p:spPr>
          <a:xfrm>
            <a:off x="380998" y="3674826"/>
            <a:ext cx="2270757" cy="472813"/>
          </a:xfrm>
          <a:prstGeom prst="rect">
            <a:avLst/>
          </a:prstGeom>
          <a:noFill/>
        </p:spPr>
        <p:txBody>
          <a:bodyPr wrap="square" tIns="36000" bIns="36000" rtlCol="0">
            <a:spAutoFit/>
          </a:bodyPr>
          <a:lstStyle/>
          <a:p>
            <a:pPr algn="ctr"/>
            <a:r>
              <a:rPr lang="en-US" sz="1400" b="1" i="1" dirty="0"/>
              <a:t>Blackbeard</a:t>
            </a:r>
            <a:endParaRPr lang="en-US" sz="1200" b="1" i="1" dirty="0"/>
          </a:p>
          <a:p>
            <a:pPr algn="ctr"/>
            <a:r>
              <a:rPr lang="en-US" sz="1200" b="1" i="1" dirty="0"/>
              <a:t>The Golden Age of Piracy</a:t>
            </a:r>
          </a:p>
        </p:txBody>
      </p:sp>
      <p:sp>
        <p:nvSpPr>
          <p:cNvPr id="70" name="TextBox 69">
            <a:extLst>
              <a:ext uri="{FF2B5EF4-FFF2-40B4-BE49-F238E27FC236}">
                <a16:creationId xmlns:a16="http://schemas.microsoft.com/office/drawing/2014/main" id="{D5378B31-7E41-4574-992D-95365F71A0F4}"/>
              </a:ext>
            </a:extLst>
          </p:cNvPr>
          <p:cNvSpPr txBox="1"/>
          <p:nvPr/>
        </p:nvSpPr>
        <p:spPr>
          <a:xfrm>
            <a:off x="4958060" y="3674826"/>
            <a:ext cx="2270757" cy="472813"/>
          </a:xfrm>
          <a:prstGeom prst="rect">
            <a:avLst/>
          </a:prstGeom>
          <a:noFill/>
        </p:spPr>
        <p:txBody>
          <a:bodyPr wrap="square" tIns="36000" bIns="36000" rtlCol="0">
            <a:spAutoFit/>
          </a:bodyPr>
          <a:lstStyle/>
          <a:p>
            <a:pPr algn="ctr"/>
            <a:r>
              <a:rPr lang="en-US" sz="1400" b="1" i="1" dirty="0"/>
              <a:t>Blackbeard</a:t>
            </a:r>
            <a:endParaRPr lang="en-US" sz="1200" b="1" i="1" dirty="0"/>
          </a:p>
          <a:p>
            <a:pPr algn="ctr"/>
            <a:r>
              <a:rPr lang="en-US" sz="1200" b="1" i="1" dirty="0"/>
              <a:t>The Golden Age of Piracy</a:t>
            </a:r>
          </a:p>
        </p:txBody>
      </p:sp>
      <p:sp>
        <p:nvSpPr>
          <p:cNvPr id="68" name="TextBox 67">
            <a:extLst>
              <a:ext uri="{FF2B5EF4-FFF2-40B4-BE49-F238E27FC236}">
                <a16:creationId xmlns:a16="http://schemas.microsoft.com/office/drawing/2014/main" id="{F9DD3A8C-4AF4-4D49-9AF1-9B0F92AD2A25}"/>
              </a:ext>
            </a:extLst>
          </p:cNvPr>
          <p:cNvSpPr txBox="1"/>
          <p:nvPr/>
        </p:nvSpPr>
        <p:spPr>
          <a:xfrm>
            <a:off x="7244448" y="3674826"/>
            <a:ext cx="2270757" cy="472813"/>
          </a:xfrm>
          <a:prstGeom prst="rect">
            <a:avLst/>
          </a:prstGeom>
          <a:noFill/>
        </p:spPr>
        <p:txBody>
          <a:bodyPr wrap="square" tIns="36000" bIns="36000" rtlCol="0">
            <a:spAutoFit/>
          </a:bodyPr>
          <a:lstStyle/>
          <a:p>
            <a:pPr algn="ctr"/>
            <a:r>
              <a:rPr lang="en-US" sz="1400" b="1" i="1" dirty="0"/>
              <a:t>Blackbeard</a:t>
            </a:r>
            <a:endParaRPr lang="en-US" sz="1200" b="1" i="1" dirty="0"/>
          </a:p>
          <a:p>
            <a:pPr algn="ctr"/>
            <a:r>
              <a:rPr lang="en-US" sz="1200" b="1" i="1" dirty="0"/>
              <a:t>The Golden Age of Piracy</a:t>
            </a:r>
          </a:p>
        </p:txBody>
      </p:sp>
      <p:grpSp>
        <p:nvGrpSpPr>
          <p:cNvPr id="7" name="Group 6">
            <a:extLst>
              <a:ext uri="{FF2B5EF4-FFF2-40B4-BE49-F238E27FC236}">
                <a16:creationId xmlns:a16="http://schemas.microsoft.com/office/drawing/2014/main" id="{57E9CE7D-30A1-46B3-A905-C65EBDEDF34D}"/>
              </a:ext>
            </a:extLst>
          </p:cNvPr>
          <p:cNvGrpSpPr/>
          <p:nvPr/>
        </p:nvGrpSpPr>
        <p:grpSpPr>
          <a:xfrm>
            <a:off x="419643" y="6367890"/>
            <a:ext cx="9064182" cy="503590"/>
            <a:chOff x="38643" y="6377268"/>
            <a:chExt cx="9064182" cy="503590"/>
          </a:xfrm>
        </p:grpSpPr>
        <p:sp>
          <p:nvSpPr>
            <p:cNvPr id="85" name="TextBox 84">
              <a:extLst>
                <a:ext uri="{FF2B5EF4-FFF2-40B4-BE49-F238E27FC236}">
                  <a16:creationId xmlns:a16="http://schemas.microsoft.com/office/drawing/2014/main" id="{BCFF8C2D-5942-4A23-B396-3251962D4B51}"/>
                </a:ext>
              </a:extLst>
            </p:cNvPr>
            <p:cNvSpPr txBox="1"/>
            <p:nvPr/>
          </p:nvSpPr>
          <p:spPr>
            <a:xfrm>
              <a:off x="4555399" y="6377268"/>
              <a:ext cx="2289047" cy="503590"/>
            </a:xfrm>
            <a:prstGeom prst="rect">
              <a:avLst/>
            </a:prstGeom>
            <a:noFill/>
          </p:spPr>
          <p:txBody>
            <a:bodyPr wrap="square" lIns="72000" tIns="36000" rIns="72000" bIns="36000" rtlCol="0">
              <a:spAutoFit/>
            </a:bodyPr>
            <a:lstStyle/>
            <a:p>
              <a:pPr algn="ctr"/>
              <a:r>
                <a:rPr lang="en-US" sz="1400" b="1" i="1" dirty="0"/>
                <a:t>#2 Event Card </a:t>
              </a:r>
            </a:p>
            <a:p>
              <a:pPr algn="ctr"/>
              <a:r>
                <a:rPr lang="en-US" sz="1400" b="1" i="1" dirty="0"/>
                <a:t>Description</a:t>
              </a:r>
            </a:p>
          </p:txBody>
        </p:sp>
        <p:sp>
          <p:nvSpPr>
            <p:cNvPr id="81" name="TextBox 80">
              <a:extLst>
                <a:ext uri="{FF2B5EF4-FFF2-40B4-BE49-F238E27FC236}">
                  <a16:creationId xmlns:a16="http://schemas.microsoft.com/office/drawing/2014/main" id="{96B92C2B-A7E4-4519-9AAA-C79E2F9DED13}"/>
                </a:ext>
              </a:extLst>
            </p:cNvPr>
            <p:cNvSpPr txBox="1"/>
            <p:nvPr/>
          </p:nvSpPr>
          <p:spPr>
            <a:xfrm>
              <a:off x="6813778" y="6377268"/>
              <a:ext cx="2289047" cy="503590"/>
            </a:xfrm>
            <a:prstGeom prst="rect">
              <a:avLst/>
            </a:prstGeom>
            <a:noFill/>
          </p:spPr>
          <p:txBody>
            <a:bodyPr wrap="square" lIns="72000" tIns="36000" rIns="72000" bIns="36000" rtlCol="0">
              <a:spAutoFit/>
            </a:bodyPr>
            <a:lstStyle/>
            <a:p>
              <a:pPr algn="ctr"/>
              <a:r>
                <a:rPr lang="en-US" sz="1400" b="1" i="1" dirty="0"/>
                <a:t>#1 Event Card </a:t>
              </a:r>
            </a:p>
            <a:p>
              <a:pPr algn="ctr"/>
              <a:r>
                <a:rPr lang="en-US" sz="1400" b="1" i="1" dirty="0"/>
                <a:t>Description</a:t>
              </a:r>
            </a:p>
          </p:txBody>
        </p:sp>
        <p:sp>
          <p:nvSpPr>
            <p:cNvPr id="82" name="TextBox 81">
              <a:extLst>
                <a:ext uri="{FF2B5EF4-FFF2-40B4-BE49-F238E27FC236}">
                  <a16:creationId xmlns:a16="http://schemas.microsoft.com/office/drawing/2014/main" id="{6289F539-DED0-4CE9-B8C8-ED1629D2D7C2}"/>
                </a:ext>
              </a:extLst>
            </p:cNvPr>
            <p:cNvSpPr txBox="1"/>
            <p:nvPr/>
          </p:nvSpPr>
          <p:spPr>
            <a:xfrm>
              <a:off x="2297021" y="6377268"/>
              <a:ext cx="2289047" cy="503590"/>
            </a:xfrm>
            <a:prstGeom prst="rect">
              <a:avLst/>
            </a:prstGeom>
            <a:noFill/>
          </p:spPr>
          <p:txBody>
            <a:bodyPr wrap="square" lIns="72000" tIns="36000" rIns="72000" bIns="36000" rtlCol="0">
              <a:spAutoFit/>
            </a:bodyPr>
            <a:lstStyle/>
            <a:p>
              <a:pPr algn="ctr"/>
              <a:r>
                <a:rPr lang="en-US" sz="1400" b="1" i="1" dirty="0"/>
                <a:t>#4 Event Card </a:t>
              </a:r>
            </a:p>
            <a:p>
              <a:pPr algn="ctr"/>
              <a:r>
                <a:rPr lang="en-US" sz="1400" b="1" i="1" dirty="0"/>
                <a:t>Description</a:t>
              </a:r>
            </a:p>
          </p:txBody>
        </p:sp>
        <p:sp>
          <p:nvSpPr>
            <p:cNvPr id="87" name="TextBox 86">
              <a:extLst>
                <a:ext uri="{FF2B5EF4-FFF2-40B4-BE49-F238E27FC236}">
                  <a16:creationId xmlns:a16="http://schemas.microsoft.com/office/drawing/2014/main" id="{EAE3F0F7-D972-4752-BE33-40DD0072308D}"/>
                </a:ext>
              </a:extLst>
            </p:cNvPr>
            <p:cNvSpPr txBox="1"/>
            <p:nvPr/>
          </p:nvSpPr>
          <p:spPr>
            <a:xfrm>
              <a:off x="38643" y="6377268"/>
              <a:ext cx="2289047" cy="503590"/>
            </a:xfrm>
            <a:prstGeom prst="rect">
              <a:avLst/>
            </a:prstGeom>
            <a:noFill/>
          </p:spPr>
          <p:txBody>
            <a:bodyPr wrap="square" lIns="72000" tIns="36000" rIns="72000" bIns="36000" rtlCol="0">
              <a:spAutoFit/>
            </a:bodyPr>
            <a:lstStyle/>
            <a:p>
              <a:pPr algn="ctr"/>
              <a:r>
                <a:rPr lang="en-US" sz="1400" b="1" i="1" dirty="0"/>
                <a:t>#8 Event Card </a:t>
              </a:r>
            </a:p>
            <a:p>
              <a:pPr algn="ctr"/>
              <a:r>
                <a:rPr lang="en-US" sz="1400" b="1" i="1" dirty="0"/>
                <a:t>Description</a:t>
              </a:r>
            </a:p>
          </p:txBody>
        </p:sp>
      </p:grpSp>
      <p:sp>
        <p:nvSpPr>
          <p:cNvPr id="5" name="Rectangle 4">
            <a:extLst>
              <a:ext uri="{FF2B5EF4-FFF2-40B4-BE49-F238E27FC236}">
                <a16:creationId xmlns:a16="http://schemas.microsoft.com/office/drawing/2014/main" id="{628E1635-4E74-4AA8-9DF4-D136E2802F3C}"/>
              </a:ext>
            </a:extLst>
          </p:cNvPr>
          <p:cNvSpPr/>
          <p:nvPr/>
        </p:nvSpPr>
        <p:spPr>
          <a:xfrm>
            <a:off x="396229" y="4103957"/>
            <a:ext cx="2267324" cy="2282995"/>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Rectangle 62">
            <a:extLst>
              <a:ext uri="{FF2B5EF4-FFF2-40B4-BE49-F238E27FC236}">
                <a16:creationId xmlns:a16="http://schemas.microsoft.com/office/drawing/2014/main" id="{3ED20BC8-ED8B-489D-A62F-1F553EEA6BF5}"/>
              </a:ext>
            </a:extLst>
          </p:cNvPr>
          <p:cNvSpPr/>
          <p:nvPr/>
        </p:nvSpPr>
        <p:spPr>
          <a:xfrm>
            <a:off x="7254998" y="4103957"/>
            <a:ext cx="2267324" cy="2282995"/>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Rectangle 63">
            <a:extLst>
              <a:ext uri="{FF2B5EF4-FFF2-40B4-BE49-F238E27FC236}">
                <a16:creationId xmlns:a16="http://schemas.microsoft.com/office/drawing/2014/main" id="{682197A8-3AC0-48DB-A94D-7BBB3B40ABA0}"/>
              </a:ext>
            </a:extLst>
          </p:cNvPr>
          <p:cNvSpPr/>
          <p:nvPr/>
        </p:nvSpPr>
        <p:spPr>
          <a:xfrm>
            <a:off x="4968741" y="4103957"/>
            <a:ext cx="2267324" cy="2282995"/>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5" name="Rectangle 64">
            <a:extLst>
              <a:ext uri="{FF2B5EF4-FFF2-40B4-BE49-F238E27FC236}">
                <a16:creationId xmlns:a16="http://schemas.microsoft.com/office/drawing/2014/main" id="{2B4CEEDF-1CE2-4CE6-BF50-3BAC73292D06}"/>
              </a:ext>
            </a:extLst>
          </p:cNvPr>
          <p:cNvSpPr/>
          <p:nvPr/>
        </p:nvSpPr>
        <p:spPr>
          <a:xfrm>
            <a:off x="2682485" y="4103957"/>
            <a:ext cx="2267324" cy="2282995"/>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2" name="Group 11">
            <a:extLst>
              <a:ext uri="{FF2B5EF4-FFF2-40B4-BE49-F238E27FC236}">
                <a16:creationId xmlns:a16="http://schemas.microsoft.com/office/drawing/2014/main" id="{F14AB8E3-6242-4385-AEB2-178C49310CAB}"/>
              </a:ext>
            </a:extLst>
          </p:cNvPr>
          <p:cNvGrpSpPr/>
          <p:nvPr/>
        </p:nvGrpSpPr>
        <p:grpSpPr>
          <a:xfrm>
            <a:off x="713810" y="4111849"/>
            <a:ext cx="8489157" cy="2283844"/>
            <a:chOff x="713810" y="4111849"/>
            <a:chExt cx="8489157" cy="2283844"/>
          </a:xfrm>
        </p:grpSpPr>
        <p:pic>
          <p:nvPicPr>
            <p:cNvPr id="80" name="Picture 79" descr="Text, letter&#10;&#10;Description automatically generated">
              <a:extLst>
                <a:ext uri="{FF2B5EF4-FFF2-40B4-BE49-F238E27FC236}">
                  <a16:creationId xmlns:a16="http://schemas.microsoft.com/office/drawing/2014/main" id="{2C326A57-59F1-418E-8CC4-BC1C2F5CED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810" y="4111849"/>
              <a:ext cx="1631315" cy="2283840"/>
            </a:xfrm>
            <a:prstGeom prst="rect">
              <a:avLst/>
            </a:prstGeom>
          </p:spPr>
        </p:pic>
        <p:pic>
          <p:nvPicPr>
            <p:cNvPr id="77" name="Picture 76" descr="A book with a picture of a person on it&#10;&#10;Description automatically generated with low confidence">
              <a:extLst>
                <a:ext uri="{FF2B5EF4-FFF2-40B4-BE49-F238E27FC236}">
                  <a16:creationId xmlns:a16="http://schemas.microsoft.com/office/drawing/2014/main" id="{A5B5CFA9-C35E-4209-B94C-B6EE61CBF1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1652" y="4111849"/>
              <a:ext cx="1631315" cy="2283838"/>
            </a:xfrm>
            <a:prstGeom prst="rect">
              <a:avLst/>
            </a:prstGeom>
          </p:spPr>
        </p:pic>
        <p:pic>
          <p:nvPicPr>
            <p:cNvPr id="78" name="Picture 77">
              <a:extLst>
                <a:ext uri="{FF2B5EF4-FFF2-40B4-BE49-F238E27FC236}">
                  <a16:creationId xmlns:a16="http://schemas.microsoft.com/office/drawing/2014/main" id="{1FF0583C-7EFF-4097-80D7-E4961F128E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4480" y="4111852"/>
              <a:ext cx="1631315" cy="2283841"/>
            </a:xfrm>
            <a:prstGeom prst="rect">
              <a:avLst/>
            </a:prstGeom>
          </p:spPr>
        </p:pic>
        <p:pic>
          <p:nvPicPr>
            <p:cNvPr id="79" name="Picture 78" descr="Text&#10;&#10;Description automatically generated">
              <a:extLst>
                <a:ext uri="{FF2B5EF4-FFF2-40B4-BE49-F238E27FC236}">
                  <a16:creationId xmlns:a16="http://schemas.microsoft.com/office/drawing/2014/main" id="{257548F8-025F-462D-8E7A-2A98CB8D09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3282" y="4111852"/>
              <a:ext cx="1631315" cy="2283841"/>
            </a:xfrm>
            <a:prstGeom prst="rect">
              <a:avLst/>
            </a:prstGeom>
          </p:spPr>
        </p:pic>
      </p:grpSp>
    </p:spTree>
    <p:extLst>
      <p:ext uri="{BB962C8B-B14F-4D97-AF65-F5344CB8AC3E}">
        <p14:creationId xmlns:p14="http://schemas.microsoft.com/office/powerpoint/2010/main" val="2189100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480CF0-3C25-4D03-A3FD-CA18E4D78239}"/>
              </a:ext>
            </a:extLst>
          </p:cNvPr>
          <p:cNvSpPr/>
          <p:nvPr/>
        </p:nvSpPr>
        <p:spPr>
          <a:xfrm>
            <a:off x="390378" y="0"/>
            <a:ext cx="9113493" cy="6857998"/>
          </a:xfrm>
          <a:prstGeom prst="rect">
            <a:avLst/>
          </a:prstGeom>
          <a:blipFill>
            <a:blip r:embed="rId2">
              <a:extLst>
                <a:ext uri="{BEBA8EAE-BF5A-486C-A8C5-ECC9F3942E4B}">
                  <a14:imgProps xmlns:a14="http://schemas.microsoft.com/office/drawing/2010/main">
                    <a14:imgLayer r:embed="rId3">
                      <a14:imgEffect>
                        <a14:saturation sat="75000"/>
                      </a14:imgEffect>
                      <a14:imgEffect>
                        <a14:brightnessContrast contrast="20000"/>
                      </a14:imgEffect>
                    </a14:imgLayer>
                  </a14:imgProps>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60C8197-9D5A-46AC-B47D-8F404B523411}"/>
              </a:ext>
            </a:extLst>
          </p:cNvPr>
          <p:cNvSpPr/>
          <p:nvPr/>
        </p:nvSpPr>
        <p:spPr>
          <a:xfrm>
            <a:off x="380997" y="0"/>
            <a:ext cx="9144000" cy="640080"/>
          </a:xfrm>
          <a:prstGeom prst="rect">
            <a:avLst/>
          </a:prstGeom>
          <a:solidFill>
            <a:srgbClr val="D9A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316FE95-3BFE-4BA7-BFA7-95591B2D2821}"/>
              </a:ext>
            </a:extLst>
          </p:cNvPr>
          <p:cNvSpPr/>
          <p:nvPr/>
        </p:nvSpPr>
        <p:spPr>
          <a:xfrm>
            <a:off x="399288" y="3657599"/>
            <a:ext cx="9144000" cy="640080"/>
          </a:xfrm>
          <a:prstGeom prst="rect">
            <a:avLst/>
          </a:prstGeom>
          <a:solidFill>
            <a:srgbClr val="D9A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5AAB95-34B8-448B-930B-161FA4E3D30F}"/>
              </a:ext>
            </a:extLst>
          </p:cNvPr>
          <p:cNvSpPr/>
          <p:nvPr/>
        </p:nvSpPr>
        <p:spPr>
          <a:xfrm>
            <a:off x="380997" y="3200400"/>
            <a:ext cx="9144000" cy="4572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42E8743C-C183-482A-AE61-4547E8CA24A6}"/>
              </a:ext>
            </a:extLst>
          </p:cNvPr>
          <p:cNvGrpSpPr/>
          <p:nvPr/>
        </p:nvGrpSpPr>
        <p:grpSpPr>
          <a:xfrm>
            <a:off x="381000" y="0"/>
            <a:ext cx="9144000" cy="3200400"/>
            <a:chOff x="0" y="3657600"/>
            <a:chExt cx="9144000" cy="3200400"/>
          </a:xfrm>
        </p:grpSpPr>
        <p:cxnSp>
          <p:nvCxnSpPr>
            <p:cNvPr id="41" name="Straight Connector 40">
              <a:extLst>
                <a:ext uri="{FF2B5EF4-FFF2-40B4-BE49-F238E27FC236}">
                  <a16:creationId xmlns:a16="http://schemas.microsoft.com/office/drawing/2014/main" id="{A673F4D7-34E1-4F04-951A-7932E53F6200}"/>
                </a:ext>
              </a:extLst>
            </p:cNvPr>
            <p:cNvCxnSpPr/>
            <p:nvPr/>
          </p:nvCxnSpPr>
          <p:spPr>
            <a:xfrm>
              <a:off x="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6C72B1F-1240-4C90-B318-F947610E4AA6}"/>
                </a:ext>
              </a:extLst>
            </p:cNvPr>
            <p:cNvCxnSpPr/>
            <p:nvPr/>
          </p:nvCxnSpPr>
          <p:spPr>
            <a:xfrm>
              <a:off x="2286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1E827358-BFDE-4A37-99D4-FE7CE5BC5867}"/>
                </a:ext>
              </a:extLst>
            </p:cNvPr>
            <p:cNvCxnSpPr/>
            <p:nvPr/>
          </p:nvCxnSpPr>
          <p:spPr>
            <a:xfrm>
              <a:off x="4572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2998FB3B-B65C-4DF5-8EAF-F98685BA90B2}"/>
                </a:ext>
              </a:extLst>
            </p:cNvPr>
            <p:cNvCxnSpPr/>
            <p:nvPr/>
          </p:nvCxnSpPr>
          <p:spPr>
            <a:xfrm>
              <a:off x="6858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B436D19-D971-4148-AC76-B48547AED438}"/>
                </a:ext>
              </a:extLst>
            </p:cNvPr>
            <p:cNvCxnSpPr/>
            <p:nvPr/>
          </p:nvCxnSpPr>
          <p:spPr>
            <a:xfrm>
              <a:off x="9144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81DB5D33-102F-4176-80C9-952D10415ED7}"/>
                </a:ext>
              </a:extLst>
            </p:cNvPr>
            <p:cNvCxnSpPr>
              <a:cxnSpLocks/>
            </p:cNvCxnSpPr>
            <p:nvPr/>
          </p:nvCxnSpPr>
          <p:spPr>
            <a:xfrm>
              <a:off x="0" y="3657600"/>
              <a:ext cx="9128760" cy="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99B143D3-0DC4-4D14-887B-CE9C579BDB79}"/>
                </a:ext>
              </a:extLst>
            </p:cNvPr>
            <p:cNvCxnSpPr>
              <a:cxnSpLocks/>
            </p:cNvCxnSpPr>
            <p:nvPr/>
          </p:nvCxnSpPr>
          <p:spPr>
            <a:xfrm>
              <a:off x="0" y="6858000"/>
              <a:ext cx="9128760" cy="0"/>
            </a:xfrm>
            <a:prstGeom prst="line">
              <a:avLst/>
            </a:prstGeom>
            <a:ln w="28575">
              <a:prstDash val="dash"/>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B9D86455-9257-4A13-B639-A25254C94AFD}"/>
              </a:ext>
            </a:extLst>
          </p:cNvPr>
          <p:cNvGrpSpPr/>
          <p:nvPr/>
        </p:nvGrpSpPr>
        <p:grpSpPr>
          <a:xfrm>
            <a:off x="381000" y="3657600"/>
            <a:ext cx="9144000" cy="3200400"/>
            <a:chOff x="0" y="3657600"/>
            <a:chExt cx="9144000" cy="3200400"/>
          </a:xfrm>
        </p:grpSpPr>
        <p:cxnSp>
          <p:nvCxnSpPr>
            <p:cNvPr id="3" name="Straight Connector 2">
              <a:extLst>
                <a:ext uri="{FF2B5EF4-FFF2-40B4-BE49-F238E27FC236}">
                  <a16:creationId xmlns:a16="http://schemas.microsoft.com/office/drawing/2014/main" id="{D64C8FF1-7401-44FE-AA99-79BF57EDB711}"/>
                </a:ext>
              </a:extLst>
            </p:cNvPr>
            <p:cNvCxnSpPr/>
            <p:nvPr/>
          </p:nvCxnSpPr>
          <p:spPr>
            <a:xfrm>
              <a:off x="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D29CC30-3C61-4BEF-88DC-B8A7A1A4A0BE}"/>
                </a:ext>
              </a:extLst>
            </p:cNvPr>
            <p:cNvCxnSpPr/>
            <p:nvPr/>
          </p:nvCxnSpPr>
          <p:spPr>
            <a:xfrm>
              <a:off x="2286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58A896C8-735C-405A-A746-3AD7033BC950}"/>
                </a:ext>
              </a:extLst>
            </p:cNvPr>
            <p:cNvCxnSpPr/>
            <p:nvPr/>
          </p:nvCxnSpPr>
          <p:spPr>
            <a:xfrm>
              <a:off x="4572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DC5964F-D922-4DD7-A262-B058F9D3D8E8}"/>
                </a:ext>
              </a:extLst>
            </p:cNvPr>
            <p:cNvCxnSpPr/>
            <p:nvPr/>
          </p:nvCxnSpPr>
          <p:spPr>
            <a:xfrm>
              <a:off x="6858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7571880-E3AA-4C1C-BE9D-E27A0A5BFF90}"/>
                </a:ext>
              </a:extLst>
            </p:cNvPr>
            <p:cNvCxnSpPr>
              <a:cxnSpLocks/>
            </p:cNvCxnSpPr>
            <p:nvPr/>
          </p:nvCxnSpPr>
          <p:spPr>
            <a:xfrm>
              <a:off x="0" y="3657600"/>
              <a:ext cx="9128760" cy="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BE19741-9E60-4E0C-AE3D-8DD4567EFDF0}"/>
                </a:ext>
              </a:extLst>
            </p:cNvPr>
            <p:cNvCxnSpPr>
              <a:cxnSpLocks/>
            </p:cNvCxnSpPr>
            <p:nvPr/>
          </p:nvCxnSpPr>
          <p:spPr>
            <a:xfrm>
              <a:off x="0" y="6858000"/>
              <a:ext cx="9128760" cy="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2B743EF8-8C9C-49A5-A4B1-C05423C4E680}"/>
                </a:ext>
              </a:extLst>
            </p:cNvPr>
            <p:cNvCxnSpPr/>
            <p:nvPr/>
          </p:nvCxnSpPr>
          <p:spPr>
            <a:xfrm>
              <a:off x="9144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grpSp>
      <p:sp>
        <p:nvSpPr>
          <p:cNvPr id="31" name="TextBox 30">
            <a:extLst>
              <a:ext uri="{FF2B5EF4-FFF2-40B4-BE49-F238E27FC236}">
                <a16:creationId xmlns:a16="http://schemas.microsoft.com/office/drawing/2014/main" id="{C1B059E7-0C5C-415C-B99D-481BCB3DEE80}"/>
              </a:ext>
            </a:extLst>
          </p:cNvPr>
          <p:cNvSpPr txBox="1"/>
          <p:nvPr/>
        </p:nvSpPr>
        <p:spPr>
          <a:xfrm>
            <a:off x="381000" y="3246120"/>
            <a:ext cx="9147054" cy="338554"/>
          </a:xfrm>
          <a:prstGeom prst="rect">
            <a:avLst/>
          </a:prstGeom>
          <a:noFill/>
        </p:spPr>
        <p:txBody>
          <a:bodyPr wrap="square" rtlCol="0">
            <a:spAutoFit/>
          </a:bodyPr>
          <a:lstStyle/>
          <a:p>
            <a:pPr algn="ctr"/>
            <a:r>
              <a:rPr lang="en-US" sz="1600" b="1" i="1" dirty="0"/>
              <a:t>Blackbeard Golden Age of Piracy – Sequence of Play Cards (Sheet 2 of 2: Front) Template by</a:t>
            </a:r>
            <a:r>
              <a:rPr lang="en-US" sz="1600" dirty="0"/>
              <a:t> </a:t>
            </a:r>
            <a:r>
              <a:rPr lang="en-US" sz="1400" dirty="0">
                <a:latin typeface="Showcard Gothic" panose="04020904020102020604" pitchFamily="82" charset="0"/>
              </a:rPr>
              <a:t>STUKA </a:t>
            </a:r>
            <a:r>
              <a:rPr lang="en-US" sz="1400" dirty="0">
                <a:solidFill>
                  <a:srgbClr val="C00000"/>
                </a:solidFill>
                <a:latin typeface="Showcard Gothic" panose="04020904020102020604" pitchFamily="82" charset="0"/>
              </a:rPr>
              <a:t>JOE</a:t>
            </a:r>
            <a:endParaRPr lang="en-US" sz="1400" b="1" i="1" dirty="0"/>
          </a:p>
        </p:txBody>
      </p:sp>
      <p:grpSp>
        <p:nvGrpSpPr>
          <p:cNvPr id="2" name="Group 1">
            <a:extLst>
              <a:ext uri="{FF2B5EF4-FFF2-40B4-BE49-F238E27FC236}">
                <a16:creationId xmlns:a16="http://schemas.microsoft.com/office/drawing/2014/main" id="{BAF45AD2-301F-4D4F-B16A-93B6679F8F8B}"/>
              </a:ext>
            </a:extLst>
          </p:cNvPr>
          <p:cNvGrpSpPr/>
          <p:nvPr/>
        </p:nvGrpSpPr>
        <p:grpSpPr>
          <a:xfrm>
            <a:off x="381003" y="125435"/>
            <a:ext cx="9128743" cy="430887"/>
            <a:chOff x="381003" y="434926"/>
            <a:chExt cx="9128743" cy="430887"/>
          </a:xfrm>
        </p:grpSpPr>
        <p:sp>
          <p:nvSpPr>
            <p:cNvPr id="7" name="TextBox 6">
              <a:extLst>
                <a:ext uri="{FF2B5EF4-FFF2-40B4-BE49-F238E27FC236}">
                  <a16:creationId xmlns:a16="http://schemas.microsoft.com/office/drawing/2014/main" id="{0F3812A6-5338-408C-BAB3-1884F654A341}"/>
                </a:ext>
              </a:extLst>
            </p:cNvPr>
            <p:cNvSpPr txBox="1"/>
            <p:nvPr/>
          </p:nvSpPr>
          <p:spPr>
            <a:xfrm>
              <a:off x="381003" y="434926"/>
              <a:ext cx="2289047" cy="430887"/>
            </a:xfrm>
            <a:prstGeom prst="rect">
              <a:avLst/>
            </a:prstGeom>
            <a:noFill/>
          </p:spPr>
          <p:txBody>
            <a:bodyPr wrap="square" rtlCol="0">
              <a:spAutoFit/>
            </a:bodyPr>
            <a:lstStyle/>
            <a:p>
              <a:pPr algn="ctr">
                <a:defRPr/>
              </a:pPr>
              <a:r>
                <a:rPr lang="en-US" sz="1000" b="1" dirty="0">
                  <a:solidFill>
                    <a:prstClr val="black"/>
                  </a:solidFill>
                  <a:latin typeface="Calibri" panose="020F0502020204030204"/>
                </a:rPr>
                <a:t>EVENT CARD</a:t>
              </a:r>
            </a:p>
            <a:p>
              <a:pPr algn="ctr">
                <a:defRPr/>
              </a:pPr>
              <a:r>
                <a:rPr lang="en-US" sz="1200" b="1" dirty="0">
                  <a:solidFill>
                    <a:prstClr val="black"/>
                  </a:solidFill>
                  <a:latin typeface="Calibri" panose="020F0502020204030204"/>
                </a:rPr>
                <a:t>#9 – New Governors (8)</a:t>
              </a:r>
            </a:p>
          </p:txBody>
        </p:sp>
        <p:sp>
          <p:nvSpPr>
            <p:cNvPr id="76" name="TextBox 75">
              <a:extLst>
                <a:ext uri="{FF2B5EF4-FFF2-40B4-BE49-F238E27FC236}">
                  <a16:creationId xmlns:a16="http://schemas.microsoft.com/office/drawing/2014/main" id="{9325CAE4-6C77-4E5E-994E-E4416B0320D1}"/>
                </a:ext>
              </a:extLst>
            </p:cNvPr>
            <p:cNvSpPr txBox="1"/>
            <p:nvPr/>
          </p:nvSpPr>
          <p:spPr>
            <a:xfrm>
              <a:off x="2667003" y="434926"/>
              <a:ext cx="2270757" cy="430887"/>
            </a:xfrm>
            <a:prstGeom prst="rect">
              <a:avLst/>
            </a:prstGeom>
            <a:noFill/>
          </p:spPr>
          <p:txBody>
            <a:bodyPr wrap="square" rtlCol="0">
              <a:spAutoFit/>
            </a:bodyPr>
            <a:lstStyle/>
            <a:p>
              <a:pPr algn="ctr">
                <a:defRPr/>
              </a:pPr>
              <a:r>
                <a:rPr lang="en-US" sz="1000" b="1" dirty="0">
                  <a:solidFill>
                    <a:prstClr val="black"/>
                  </a:solidFill>
                  <a:latin typeface="Calibri" panose="020F0502020204030204"/>
                </a:rPr>
                <a:t>EVENT CARD</a:t>
              </a:r>
            </a:p>
            <a:p>
              <a:pPr algn="ctr">
                <a:defRPr/>
              </a:pPr>
              <a:r>
                <a:rPr lang="en-US" sz="1200" b="1" dirty="0">
                  <a:solidFill>
                    <a:prstClr val="black"/>
                  </a:solidFill>
                  <a:latin typeface="Calibri" panose="020F0502020204030204"/>
                </a:rPr>
                <a:t>#11 – KC Surprise (2)</a:t>
              </a:r>
            </a:p>
          </p:txBody>
        </p:sp>
        <p:sp>
          <p:nvSpPr>
            <p:cNvPr id="77" name="TextBox 76">
              <a:extLst>
                <a:ext uri="{FF2B5EF4-FFF2-40B4-BE49-F238E27FC236}">
                  <a16:creationId xmlns:a16="http://schemas.microsoft.com/office/drawing/2014/main" id="{756CEAF1-0492-420E-A38C-92C761275005}"/>
                </a:ext>
              </a:extLst>
            </p:cNvPr>
            <p:cNvSpPr txBox="1"/>
            <p:nvPr/>
          </p:nvSpPr>
          <p:spPr>
            <a:xfrm>
              <a:off x="4953003" y="434926"/>
              <a:ext cx="2270757" cy="430887"/>
            </a:xfrm>
            <a:prstGeom prst="rect">
              <a:avLst/>
            </a:prstGeom>
            <a:noFill/>
          </p:spPr>
          <p:txBody>
            <a:bodyPr wrap="square" rtlCol="0">
              <a:spAutoFit/>
            </a:bodyPr>
            <a:lstStyle/>
            <a:p>
              <a:pPr algn="ctr">
                <a:defRPr/>
              </a:pPr>
              <a:r>
                <a:rPr lang="en-US" sz="1000" b="1" dirty="0">
                  <a:solidFill>
                    <a:prstClr val="black"/>
                  </a:solidFill>
                  <a:latin typeface="Calibri" panose="020F0502020204030204"/>
                </a:rPr>
                <a:t>EVENT CARD</a:t>
              </a:r>
            </a:p>
            <a:p>
              <a:pPr algn="ctr">
                <a:defRPr/>
              </a:pPr>
              <a:r>
                <a:rPr lang="en-US" sz="1200" b="1" dirty="0">
                  <a:solidFill>
                    <a:prstClr val="black"/>
                  </a:solidFill>
                  <a:latin typeface="Calibri" panose="020F0502020204030204"/>
                </a:rPr>
                <a:t>#12 – Letter of Marque (4)</a:t>
              </a:r>
              <a:endParaRPr lang="en-US" b="1" dirty="0"/>
            </a:p>
          </p:txBody>
        </p:sp>
        <p:sp>
          <p:nvSpPr>
            <p:cNvPr id="78" name="TextBox 77">
              <a:extLst>
                <a:ext uri="{FF2B5EF4-FFF2-40B4-BE49-F238E27FC236}">
                  <a16:creationId xmlns:a16="http://schemas.microsoft.com/office/drawing/2014/main" id="{7FF973F5-8230-4AFB-AE6B-1D7877305B84}"/>
                </a:ext>
              </a:extLst>
            </p:cNvPr>
            <p:cNvSpPr txBox="1"/>
            <p:nvPr/>
          </p:nvSpPr>
          <p:spPr>
            <a:xfrm>
              <a:off x="7238989" y="434926"/>
              <a:ext cx="2270757" cy="430887"/>
            </a:xfrm>
            <a:prstGeom prst="rect">
              <a:avLst/>
            </a:prstGeom>
            <a:noFill/>
          </p:spPr>
          <p:txBody>
            <a:bodyPr wrap="square" rtlCol="0">
              <a:spAutoFit/>
            </a:bodyPr>
            <a:lstStyle/>
            <a:p>
              <a:pPr algn="ctr">
                <a:defRPr/>
              </a:pPr>
              <a:r>
                <a:rPr lang="en-US" sz="1000" b="1" dirty="0">
                  <a:solidFill>
                    <a:prstClr val="black"/>
                  </a:solidFill>
                  <a:latin typeface="Calibri" panose="020F0502020204030204"/>
                </a:rPr>
                <a:t>EVENT CARD</a:t>
              </a:r>
            </a:p>
            <a:p>
              <a:pPr algn="ctr">
                <a:defRPr/>
              </a:pPr>
              <a:r>
                <a:rPr lang="en-US" sz="1200" b="1" dirty="0">
                  <a:solidFill>
                    <a:prstClr val="black"/>
                  </a:solidFill>
                  <a:latin typeface="Calibri" panose="020F0502020204030204"/>
                </a:rPr>
                <a:t>#17 – Piratical Ambition (5)</a:t>
              </a:r>
            </a:p>
          </p:txBody>
        </p:sp>
      </p:grpSp>
      <p:grpSp>
        <p:nvGrpSpPr>
          <p:cNvPr id="5" name="Group 4">
            <a:extLst>
              <a:ext uri="{FF2B5EF4-FFF2-40B4-BE49-F238E27FC236}">
                <a16:creationId xmlns:a16="http://schemas.microsoft.com/office/drawing/2014/main" id="{2A20A5E7-8145-4E75-8FA4-807B337B4301}"/>
              </a:ext>
            </a:extLst>
          </p:cNvPr>
          <p:cNvGrpSpPr/>
          <p:nvPr/>
        </p:nvGrpSpPr>
        <p:grpSpPr>
          <a:xfrm>
            <a:off x="381003" y="3768970"/>
            <a:ext cx="9128755" cy="430887"/>
            <a:chOff x="381003" y="3703323"/>
            <a:chExt cx="9128755" cy="430887"/>
          </a:xfrm>
        </p:grpSpPr>
        <p:sp>
          <p:nvSpPr>
            <p:cNvPr id="81" name="TextBox 80">
              <a:extLst>
                <a:ext uri="{FF2B5EF4-FFF2-40B4-BE49-F238E27FC236}">
                  <a16:creationId xmlns:a16="http://schemas.microsoft.com/office/drawing/2014/main" id="{463AA090-AFD4-4C96-9631-E92C2E052B77}"/>
                </a:ext>
              </a:extLst>
            </p:cNvPr>
            <p:cNvSpPr txBox="1"/>
            <p:nvPr/>
          </p:nvSpPr>
          <p:spPr>
            <a:xfrm>
              <a:off x="4983514" y="3703323"/>
              <a:ext cx="2240247" cy="430887"/>
            </a:xfrm>
            <a:prstGeom prst="rect">
              <a:avLst/>
            </a:prstGeom>
            <a:noFill/>
          </p:spPr>
          <p:txBody>
            <a:bodyPr wrap="square" rtlCol="0">
              <a:spAutoFit/>
            </a:bodyPr>
            <a:lstStyle/>
            <a:p>
              <a:pPr algn="ctr">
                <a:defRPr/>
              </a:pPr>
              <a:r>
                <a:rPr lang="en-US" sz="1000" b="1" dirty="0">
                  <a:solidFill>
                    <a:prstClr val="black"/>
                  </a:solidFill>
                  <a:latin typeface="Calibri" panose="020F0502020204030204"/>
                </a:rPr>
                <a:t>EVENT CARD</a:t>
              </a:r>
            </a:p>
            <a:p>
              <a:pPr algn="ctr">
                <a:defRPr/>
              </a:pPr>
              <a:r>
                <a:rPr lang="en-US" sz="1200" b="1" dirty="0">
                  <a:solidFill>
                    <a:prstClr val="black"/>
                  </a:solidFill>
                  <a:latin typeface="Calibri" panose="020F0502020204030204"/>
                </a:rPr>
                <a:t>#20 – Storm at Sea (6)</a:t>
              </a:r>
            </a:p>
          </p:txBody>
        </p:sp>
        <p:sp>
          <p:nvSpPr>
            <p:cNvPr id="82" name="TextBox 81">
              <a:extLst>
                <a:ext uri="{FF2B5EF4-FFF2-40B4-BE49-F238E27FC236}">
                  <a16:creationId xmlns:a16="http://schemas.microsoft.com/office/drawing/2014/main" id="{5B7EB2F4-F965-4775-98AC-2CE4F8E86DC9}"/>
                </a:ext>
              </a:extLst>
            </p:cNvPr>
            <p:cNvSpPr txBox="1"/>
            <p:nvPr/>
          </p:nvSpPr>
          <p:spPr>
            <a:xfrm>
              <a:off x="7269512" y="3703323"/>
              <a:ext cx="2240246" cy="430887"/>
            </a:xfrm>
            <a:prstGeom prst="rect">
              <a:avLst/>
            </a:prstGeom>
            <a:noFill/>
          </p:spPr>
          <p:txBody>
            <a:bodyPr wrap="square" rtlCol="0">
              <a:spAutoFit/>
            </a:bodyPr>
            <a:lstStyle/>
            <a:p>
              <a:pPr algn="ctr">
                <a:defRPr/>
              </a:pPr>
              <a:r>
                <a:rPr lang="en-US" sz="1000" b="1" dirty="0">
                  <a:solidFill>
                    <a:prstClr val="black"/>
                  </a:solidFill>
                  <a:latin typeface="Calibri" panose="020F0502020204030204"/>
                </a:rPr>
                <a:t>EVENT CARD</a:t>
              </a:r>
            </a:p>
            <a:p>
              <a:pPr algn="ctr">
                <a:defRPr/>
              </a:pPr>
              <a:r>
                <a:rPr lang="en-US" sz="1200" b="1" dirty="0">
                  <a:solidFill>
                    <a:prstClr val="black"/>
                  </a:solidFill>
                  <a:latin typeface="Calibri" panose="020F0502020204030204"/>
                </a:rPr>
                <a:t>#23 – Natural Disaster (1)</a:t>
              </a:r>
            </a:p>
          </p:txBody>
        </p:sp>
        <p:sp>
          <p:nvSpPr>
            <p:cNvPr id="79" name="TextBox 78">
              <a:extLst>
                <a:ext uri="{FF2B5EF4-FFF2-40B4-BE49-F238E27FC236}">
                  <a16:creationId xmlns:a16="http://schemas.microsoft.com/office/drawing/2014/main" id="{9313A158-FBE0-4B92-8BDB-F51366BF4AAA}"/>
                </a:ext>
              </a:extLst>
            </p:cNvPr>
            <p:cNvSpPr txBox="1"/>
            <p:nvPr/>
          </p:nvSpPr>
          <p:spPr>
            <a:xfrm>
              <a:off x="381003" y="3703323"/>
              <a:ext cx="2270757" cy="430887"/>
            </a:xfrm>
            <a:prstGeom prst="rect">
              <a:avLst/>
            </a:prstGeom>
            <a:noFill/>
          </p:spPr>
          <p:txBody>
            <a:bodyPr wrap="square" rtlCol="0">
              <a:spAutoFit/>
            </a:bodyPr>
            <a:lstStyle/>
            <a:p>
              <a:pPr algn="ctr">
                <a:defRPr/>
              </a:pPr>
              <a:r>
                <a:rPr lang="en-US" sz="1000" b="1" dirty="0">
                  <a:solidFill>
                    <a:prstClr val="black"/>
                  </a:solidFill>
                  <a:latin typeface="Calibri" panose="020F0502020204030204"/>
                </a:rPr>
                <a:t>EVENT CARD</a:t>
              </a:r>
            </a:p>
            <a:p>
              <a:pPr algn="ctr">
                <a:defRPr/>
              </a:pPr>
              <a:r>
                <a:rPr lang="en-US" sz="1200" b="1" dirty="0">
                  <a:solidFill>
                    <a:prstClr val="black"/>
                  </a:solidFill>
                  <a:latin typeface="Calibri" panose="020F0502020204030204"/>
                </a:rPr>
                <a:t>#18 – Scurvy Outbreak (5)</a:t>
              </a:r>
            </a:p>
          </p:txBody>
        </p:sp>
        <p:sp>
          <p:nvSpPr>
            <p:cNvPr id="80" name="TextBox 79">
              <a:extLst>
                <a:ext uri="{FF2B5EF4-FFF2-40B4-BE49-F238E27FC236}">
                  <a16:creationId xmlns:a16="http://schemas.microsoft.com/office/drawing/2014/main" id="{D5AB0F98-38D7-4553-8FFF-8BDEAE699051}"/>
                </a:ext>
              </a:extLst>
            </p:cNvPr>
            <p:cNvSpPr txBox="1"/>
            <p:nvPr/>
          </p:nvSpPr>
          <p:spPr>
            <a:xfrm>
              <a:off x="2667003" y="3703323"/>
              <a:ext cx="2270757" cy="430887"/>
            </a:xfrm>
            <a:prstGeom prst="rect">
              <a:avLst/>
            </a:prstGeom>
            <a:noFill/>
          </p:spPr>
          <p:txBody>
            <a:bodyPr wrap="square" rtlCol="0">
              <a:spAutoFit/>
            </a:bodyPr>
            <a:lstStyle/>
            <a:p>
              <a:pPr algn="ctr">
                <a:defRPr/>
              </a:pPr>
              <a:r>
                <a:rPr lang="en-US" sz="1000" b="1" dirty="0">
                  <a:solidFill>
                    <a:prstClr val="black"/>
                  </a:solidFill>
                  <a:latin typeface="Calibri" panose="020F0502020204030204"/>
                </a:rPr>
                <a:t>EVENT CARD</a:t>
              </a:r>
            </a:p>
            <a:p>
              <a:pPr algn="ctr">
                <a:defRPr/>
              </a:pPr>
              <a:r>
                <a:rPr lang="en-US" sz="1200" b="1" dirty="0">
                  <a:solidFill>
                    <a:prstClr val="black"/>
                  </a:solidFill>
                  <a:latin typeface="Calibri" panose="020F0502020204030204"/>
                </a:rPr>
                <a:t>#19 – Skull &amp; Crossbones (4)</a:t>
              </a:r>
            </a:p>
          </p:txBody>
        </p:sp>
      </p:grpSp>
      <p:sp>
        <p:nvSpPr>
          <p:cNvPr id="90" name="TextBox 89">
            <a:extLst>
              <a:ext uri="{FF2B5EF4-FFF2-40B4-BE49-F238E27FC236}">
                <a16:creationId xmlns:a16="http://schemas.microsoft.com/office/drawing/2014/main" id="{CBE0EA5D-17C2-4667-8918-437941AB4201}"/>
              </a:ext>
            </a:extLst>
          </p:cNvPr>
          <p:cNvSpPr txBox="1"/>
          <p:nvPr/>
        </p:nvSpPr>
        <p:spPr>
          <a:xfrm>
            <a:off x="438235" y="713005"/>
            <a:ext cx="2171519" cy="1785104"/>
          </a:xfrm>
          <a:prstGeom prst="rect">
            <a:avLst/>
          </a:prstGeom>
          <a:noFill/>
        </p:spPr>
        <p:txBody>
          <a:bodyPr wrap="square" rtlCol="0">
            <a:spAutoFit/>
          </a:bodyPr>
          <a:lstStyle/>
          <a:p>
            <a:r>
              <a:rPr lang="en-US" sz="1000" dirty="0"/>
              <a:t>Roll d66 twice and place a new Anti-Pirate governor on those ports, removing an existing Pro- or Anti-Pirate governor if necessary. </a:t>
            </a:r>
          </a:p>
          <a:p>
            <a:endParaRPr lang="en-US" sz="1000" dirty="0"/>
          </a:p>
          <a:p>
            <a:r>
              <a:rPr lang="en-US" sz="1000" i="1" dirty="0"/>
              <a:t>If the roll indicates a Pirate port, roll again</a:t>
            </a:r>
            <a:r>
              <a:rPr lang="en-US" sz="1000" dirty="0"/>
              <a:t>. </a:t>
            </a:r>
          </a:p>
          <a:p>
            <a:endParaRPr lang="en-US" sz="1000" dirty="0"/>
          </a:p>
          <a:p>
            <a:r>
              <a:rPr lang="en-US" sz="1000" dirty="0"/>
              <a:t>Pirates are automatically ousted from ports where Anti- Pirate governors appear.</a:t>
            </a:r>
          </a:p>
        </p:txBody>
      </p:sp>
      <p:sp>
        <p:nvSpPr>
          <p:cNvPr id="91" name="TextBox 90">
            <a:extLst>
              <a:ext uri="{FF2B5EF4-FFF2-40B4-BE49-F238E27FC236}">
                <a16:creationId xmlns:a16="http://schemas.microsoft.com/office/drawing/2014/main" id="{3A323629-E53F-47F4-801B-D1B6A9E95A33}"/>
              </a:ext>
            </a:extLst>
          </p:cNvPr>
          <p:cNvSpPr txBox="1"/>
          <p:nvPr/>
        </p:nvSpPr>
        <p:spPr>
          <a:xfrm>
            <a:off x="2682241" y="695280"/>
            <a:ext cx="2202180" cy="507831"/>
          </a:xfrm>
          <a:prstGeom prst="rect">
            <a:avLst/>
          </a:prstGeom>
          <a:noFill/>
        </p:spPr>
        <p:txBody>
          <a:bodyPr wrap="square" rtlCol="0">
            <a:spAutoFit/>
          </a:bodyPr>
          <a:lstStyle/>
          <a:p>
            <a:r>
              <a:rPr lang="en-US" sz="900" b="1" dirty="0"/>
              <a:t>Play immediately after any AP player uses a Warship Sighting card to attempt to attack a pirate</a:t>
            </a:r>
            <a:endParaRPr lang="en-US" sz="900" dirty="0"/>
          </a:p>
        </p:txBody>
      </p:sp>
      <p:sp>
        <p:nvSpPr>
          <p:cNvPr id="92" name="TextBox 91">
            <a:extLst>
              <a:ext uri="{FF2B5EF4-FFF2-40B4-BE49-F238E27FC236}">
                <a16:creationId xmlns:a16="http://schemas.microsoft.com/office/drawing/2014/main" id="{33FB6F82-3C4A-449E-8A35-E1DBA305FC3A}"/>
              </a:ext>
            </a:extLst>
          </p:cNvPr>
          <p:cNvSpPr txBox="1"/>
          <p:nvPr/>
        </p:nvSpPr>
        <p:spPr>
          <a:xfrm>
            <a:off x="2694645" y="1210784"/>
            <a:ext cx="2189776" cy="1892826"/>
          </a:xfrm>
          <a:prstGeom prst="rect">
            <a:avLst/>
          </a:prstGeom>
          <a:noFill/>
        </p:spPr>
        <p:txBody>
          <a:bodyPr wrap="square" rtlCol="0">
            <a:spAutoFit/>
          </a:bodyPr>
          <a:lstStyle/>
          <a:p>
            <a:r>
              <a:rPr lang="en-US" sz="900" dirty="0"/>
              <a:t>The player playing this card must not already have a KC. </a:t>
            </a:r>
          </a:p>
          <a:p>
            <a:r>
              <a:rPr lang="en-US" sz="900" dirty="0"/>
              <a:t>The warship turns out to be a KC (no Notoriety roll required).</a:t>
            </a:r>
          </a:p>
          <a:p>
            <a:r>
              <a:rPr lang="en-US" sz="900" dirty="0"/>
              <a:t>The attack now proceeds immediately as an attack by the KC (who must intercept the pirate first), not a warship, and the KC belongs to the card player.</a:t>
            </a:r>
          </a:p>
          <a:p>
            <a:r>
              <a:rPr lang="en-US" sz="900" dirty="0"/>
              <a:t>This is an exception to the rule of being able to play only 1 AP Event card per turn and 1 AP Event card type per action, since it may be played with a Warship card by the same player.</a:t>
            </a:r>
          </a:p>
        </p:txBody>
      </p:sp>
      <p:sp>
        <p:nvSpPr>
          <p:cNvPr id="93" name="TextBox 92">
            <a:extLst>
              <a:ext uri="{FF2B5EF4-FFF2-40B4-BE49-F238E27FC236}">
                <a16:creationId xmlns:a16="http://schemas.microsoft.com/office/drawing/2014/main" id="{5109C4DE-08FC-455B-99BB-DF292F3B4E3A}"/>
              </a:ext>
            </a:extLst>
          </p:cNvPr>
          <p:cNvSpPr txBox="1"/>
          <p:nvPr/>
        </p:nvSpPr>
        <p:spPr>
          <a:xfrm>
            <a:off x="4983513" y="689315"/>
            <a:ext cx="2192650" cy="2446824"/>
          </a:xfrm>
          <a:prstGeom prst="rect">
            <a:avLst/>
          </a:prstGeom>
          <a:noFill/>
        </p:spPr>
        <p:txBody>
          <a:bodyPr wrap="square" rtlCol="0">
            <a:spAutoFit/>
          </a:bodyPr>
          <a:lstStyle/>
          <a:p>
            <a:r>
              <a:rPr lang="en-US" sz="900" b="1" dirty="0">
                <a:solidFill>
                  <a:srgbClr val="000000"/>
                </a:solidFill>
                <a:latin typeface="Calibri" panose="020F0502020204030204" pitchFamily="34" charset="0"/>
                <a:ea typeface="Calibri" panose="020F0502020204030204" pitchFamily="34" charset="0"/>
                <a:cs typeface="Calibri" panose="020F0502020204030204" pitchFamily="34" charset="0"/>
              </a:rPr>
              <a:t>Played during and as part of a pirate’s In-Port Activity action. </a:t>
            </a:r>
            <a:r>
              <a:rPr lang="en-US" sz="900" dirty="0">
                <a:solidFill>
                  <a:srgbClr val="000000"/>
                </a:solidFill>
                <a:latin typeface="Calibri" panose="020F0502020204030204" pitchFamily="34" charset="0"/>
                <a:ea typeface="Calibri" panose="020F0502020204030204" pitchFamily="34" charset="0"/>
                <a:cs typeface="Calibri" panose="020F0502020204030204" pitchFamily="34" charset="0"/>
              </a:rPr>
              <a:t>May be assigned to the player’s pirate who is in port with a Pro-Pirate governor. He may do </a:t>
            </a:r>
            <a:r>
              <a:rPr lang="en-US" sz="900" i="1" dirty="0">
                <a:solidFill>
                  <a:srgbClr val="000000"/>
                </a:solidFill>
                <a:latin typeface="Calibri" panose="020F0502020204030204" pitchFamily="34" charset="0"/>
                <a:ea typeface="Calibri" panose="020F0502020204030204" pitchFamily="34" charset="0"/>
                <a:cs typeface="Calibri" panose="020F0502020204030204" pitchFamily="34" charset="0"/>
              </a:rPr>
              <a:t>one </a:t>
            </a:r>
            <a:r>
              <a:rPr lang="en-US" sz="900" dirty="0">
                <a:solidFill>
                  <a:srgbClr val="000000"/>
                </a:solidFill>
                <a:latin typeface="Calibri" panose="020F0502020204030204" pitchFamily="34" charset="0"/>
                <a:ea typeface="Calibri" panose="020F0502020204030204" pitchFamily="34" charset="0"/>
                <a:cs typeface="Calibri" panose="020F0502020204030204" pitchFamily="34" charset="0"/>
              </a:rPr>
              <a:t>of the following: </a:t>
            </a:r>
            <a:endParaRPr lang="it-IT" sz="900" dirty="0">
              <a:latin typeface="Calibri" panose="020F0502020204030204" pitchFamily="34" charset="0"/>
              <a:ea typeface="Times New Roman" panose="02020603050405020304" pitchFamily="18" charset="0"/>
              <a:cs typeface="Times New Roman" panose="02020603050405020304" pitchFamily="18" charset="0"/>
            </a:endParaRPr>
          </a:p>
          <a:p>
            <a:pPr marL="88900" indent="-88900">
              <a:buFont typeface="Arial" panose="020B0604020202020204" pitchFamily="34" charset="0"/>
              <a:buChar char="•"/>
            </a:pPr>
            <a:r>
              <a:rPr lang="en-US" sz="900" dirty="0">
                <a:solidFill>
                  <a:srgbClr val="000000"/>
                </a:solidFill>
                <a:latin typeface="Calibri" panose="020F0502020204030204" pitchFamily="34" charset="0"/>
                <a:ea typeface="Calibri" panose="020F0502020204030204" pitchFamily="34" charset="0"/>
                <a:cs typeface="Calibri" panose="020F0502020204030204" pitchFamily="34" charset="0"/>
              </a:rPr>
              <a:t>Treat every other port of the same nationality as a Pro-Pirate governor port, regardless of the governor there. Place an appropriate Nationality marker in the Letter of Marque box on his display; </a:t>
            </a:r>
            <a:r>
              <a:rPr lang="en-US" sz="900" i="1" dirty="0">
                <a:solidFill>
                  <a:srgbClr val="000000"/>
                </a:solidFill>
                <a:latin typeface="Calibri" panose="020F0502020204030204" pitchFamily="34" charset="0"/>
                <a:ea typeface="Calibri" panose="020F0502020204030204" pitchFamily="34" charset="0"/>
                <a:cs typeface="Calibri" panose="020F0502020204030204" pitchFamily="34" charset="0"/>
              </a:rPr>
              <a:t>or</a:t>
            </a:r>
            <a:r>
              <a:rPr lang="en-US" sz="900" dirty="0">
                <a:solidFill>
                  <a:srgbClr val="000000"/>
                </a:solidFill>
                <a:latin typeface="Calibri" panose="020F0502020204030204" pitchFamily="34" charset="0"/>
                <a:ea typeface="Calibri" panose="020F0502020204030204" pitchFamily="34" charset="0"/>
                <a:cs typeface="Calibri" panose="020F0502020204030204" pitchFamily="34" charset="0"/>
              </a:rPr>
              <a:t> </a:t>
            </a:r>
            <a:endParaRPr lang="it-IT" sz="900" dirty="0">
              <a:latin typeface="Calibri" panose="020F0502020204030204" pitchFamily="34" charset="0"/>
              <a:ea typeface="Times New Roman" panose="02020603050405020304" pitchFamily="18" charset="0"/>
              <a:cs typeface="Times New Roman" panose="02020603050405020304" pitchFamily="18" charset="0"/>
            </a:endParaRPr>
          </a:p>
          <a:p>
            <a:pPr marL="88900" indent="-88900">
              <a:buFont typeface="Arial" panose="020B0604020202020204" pitchFamily="34" charset="0"/>
              <a:buChar char="•"/>
            </a:pPr>
            <a:r>
              <a:rPr lang="en-US" sz="900" dirty="0">
                <a:solidFill>
                  <a:srgbClr val="000000"/>
                </a:solidFill>
                <a:latin typeface="Calibri" panose="020F0502020204030204" pitchFamily="34" charset="0"/>
                <a:ea typeface="Calibri" panose="020F0502020204030204" pitchFamily="34" charset="0"/>
                <a:cs typeface="Calibri" panose="020F0502020204030204" pitchFamily="34" charset="0"/>
              </a:rPr>
              <a:t>Retire without any ill-effect (unless someone plays a </a:t>
            </a:r>
            <a:r>
              <a:rPr lang="en-US" sz="900" i="1" dirty="0">
                <a:solidFill>
                  <a:srgbClr val="000000"/>
                </a:solidFill>
                <a:latin typeface="Calibri" panose="020F0502020204030204" pitchFamily="34" charset="0"/>
                <a:ea typeface="Calibri" panose="020F0502020204030204" pitchFamily="34" charset="0"/>
                <a:cs typeface="Calibri" panose="020F0502020204030204" pitchFamily="34" charset="0"/>
              </a:rPr>
              <a:t>Double Cross </a:t>
            </a:r>
            <a:r>
              <a:rPr lang="en-US" sz="900" dirty="0">
                <a:solidFill>
                  <a:srgbClr val="000000"/>
                </a:solidFill>
                <a:latin typeface="Calibri" panose="020F0502020204030204" pitchFamily="34" charset="0"/>
                <a:ea typeface="Calibri" panose="020F0502020204030204" pitchFamily="34" charset="0"/>
                <a:cs typeface="Calibri" panose="020F0502020204030204" pitchFamily="34" charset="0"/>
              </a:rPr>
              <a:t>card); </a:t>
            </a:r>
            <a:r>
              <a:rPr lang="en-US" sz="900" i="1" dirty="0">
                <a:solidFill>
                  <a:srgbClr val="000000"/>
                </a:solidFill>
                <a:latin typeface="Calibri" panose="020F0502020204030204" pitchFamily="34" charset="0"/>
                <a:ea typeface="Calibri" panose="020F0502020204030204" pitchFamily="34" charset="0"/>
                <a:cs typeface="Calibri" panose="020F0502020204030204" pitchFamily="34" charset="0"/>
              </a:rPr>
              <a:t>or</a:t>
            </a:r>
            <a:endParaRPr lang="it-IT" sz="900" dirty="0">
              <a:latin typeface="Calibri" panose="020F0502020204030204" pitchFamily="34" charset="0"/>
              <a:ea typeface="Times New Roman" panose="02020603050405020304" pitchFamily="18" charset="0"/>
              <a:cs typeface="Times New Roman" panose="02020603050405020304" pitchFamily="18" charset="0"/>
            </a:endParaRPr>
          </a:p>
          <a:p>
            <a:pPr marL="88900" indent="-88900">
              <a:buFont typeface="Arial" panose="020B0604020202020204" pitchFamily="34" charset="0"/>
              <a:buChar char="•"/>
            </a:pPr>
            <a:r>
              <a:rPr lang="en-US" sz="900" dirty="0">
                <a:solidFill>
                  <a:srgbClr val="000000"/>
                </a:solidFill>
                <a:latin typeface="Calibri" panose="020F0502020204030204" pitchFamily="34" charset="0"/>
                <a:ea typeface="Calibri" panose="020F0502020204030204" pitchFamily="34" charset="0"/>
                <a:cs typeface="Calibri" panose="020F0502020204030204" pitchFamily="34" charset="0"/>
              </a:rPr>
              <a:t>Surrender to a KC and Retire</a:t>
            </a:r>
            <a:endParaRPr lang="it-IT" sz="900" dirty="0">
              <a:latin typeface="Calibri" panose="020F0502020204030204" pitchFamily="34" charset="0"/>
              <a:ea typeface="Times New Roman" panose="02020603050405020304" pitchFamily="18" charset="0"/>
              <a:cs typeface="Times New Roman" panose="02020603050405020304" pitchFamily="18" charset="0"/>
            </a:endParaRPr>
          </a:p>
          <a:p>
            <a:r>
              <a:rPr lang="en-US" sz="900" dirty="0">
                <a:solidFill>
                  <a:srgbClr val="000000"/>
                </a:solidFill>
                <a:latin typeface="Calibri" panose="020F0502020204030204" pitchFamily="34" charset="0"/>
                <a:ea typeface="Calibri" panose="020F0502020204030204" pitchFamily="34" charset="0"/>
                <a:cs typeface="Calibri" panose="020F0502020204030204" pitchFamily="34" charset="0"/>
              </a:rPr>
              <a:t>No Pirate may have more than one Letter of Marque at any one time. After use, a Letter of Marque card is removed from game</a:t>
            </a:r>
            <a:endParaRPr lang="it-IT" sz="900"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95" name="TextBox 94">
            <a:extLst>
              <a:ext uri="{FF2B5EF4-FFF2-40B4-BE49-F238E27FC236}">
                <a16:creationId xmlns:a16="http://schemas.microsoft.com/office/drawing/2014/main" id="{7F2B407B-0403-409E-995F-1CEEC30B1FEB}"/>
              </a:ext>
            </a:extLst>
          </p:cNvPr>
          <p:cNvSpPr txBox="1"/>
          <p:nvPr/>
        </p:nvSpPr>
        <p:spPr>
          <a:xfrm>
            <a:off x="7261831" y="676217"/>
            <a:ext cx="2200327" cy="2446824"/>
          </a:xfrm>
          <a:prstGeom prst="rect">
            <a:avLst/>
          </a:prstGeom>
          <a:noFill/>
        </p:spPr>
        <p:txBody>
          <a:bodyPr wrap="square" rtlCol="0">
            <a:spAutoFit/>
          </a:bodyPr>
          <a:lstStyle/>
          <a:p>
            <a:r>
              <a:rPr lang="en-US" sz="900" b="1" dirty="0"/>
              <a:t>May be played only by a player with a pirate card in his hand and without his maximum number of pirates in play</a:t>
            </a:r>
          </a:p>
          <a:p>
            <a:endParaRPr lang="en-US" sz="900" b="1" dirty="0"/>
          </a:p>
          <a:p>
            <a:r>
              <a:rPr lang="en-US" sz="900" dirty="0"/>
              <a:t>The player uses his in-hand pirate to fight a Duel:</a:t>
            </a:r>
          </a:p>
          <a:p>
            <a:pPr marL="171450" indent="-171450">
              <a:buFont typeface="Arial" panose="020B0604020202020204" pitchFamily="34" charset="0"/>
              <a:buChar char="•"/>
            </a:pPr>
            <a:r>
              <a:rPr lang="en-US" sz="900" dirty="0"/>
              <a:t>If the in-hand pirate wins, the target pirate is marooned and eliminated, losing his Net Worth (but not his Notoriety Points). The new pirate takes over his ship and everything on it (except the Net Worth, Notoriety and Cunning markers which are removed) and Crew Loyalty is placed at 6.</a:t>
            </a:r>
          </a:p>
          <a:p>
            <a:pPr marL="171450" indent="-171450">
              <a:buFont typeface="Arial" panose="020B0604020202020204" pitchFamily="34" charset="0"/>
              <a:buChar char="•"/>
            </a:pPr>
            <a:r>
              <a:rPr lang="en-US" sz="900" dirty="0"/>
              <a:t>If the in-hand pirate loses, he is killed and never gets into the game, and Crew Loyalty is increased by +1.</a:t>
            </a:r>
          </a:p>
        </p:txBody>
      </p:sp>
      <p:sp>
        <p:nvSpPr>
          <p:cNvPr id="97" name="TextBox 96">
            <a:extLst>
              <a:ext uri="{FF2B5EF4-FFF2-40B4-BE49-F238E27FC236}">
                <a16:creationId xmlns:a16="http://schemas.microsoft.com/office/drawing/2014/main" id="{6F45A768-36EA-406B-857A-2931CCB068B9}"/>
              </a:ext>
            </a:extLst>
          </p:cNvPr>
          <p:cNvSpPr txBox="1"/>
          <p:nvPr/>
        </p:nvSpPr>
        <p:spPr>
          <a:xfrm>
            <a:off x="429394" y="4366569"/>
            <a:ext cx="2171519" cy="2092881"/>
          </a:xfrm>
          <a:prstGeom prst="rect">
            <a:avLst/>
          </a:prstGeom>
          <a:noFill/>
        </p:spPr>
        <p:txBody>
          <a:bodyPr wrap="square" rtlCol="0">
            <a:spAutoFit/>
          </a:bodyPr>
          <a:lstStyle/>
          <a:p>
            <a:r>
              <a:rPr lang="en-US" sz="1000" b="1" dirty="0"/>
              <a:t>Played against an active pirate not in-port and who does not already possess a Scurvy marker. </a:t>
            </a:r>
          </a:p>
          <a:p>
            <a:endParaRPr lang="en-US" sz="1000" b="1" dirty="0"/>
          </a:p>
          <a:p>
            <a:r>
              <a:rPr lang="en-US" sz="1000" dirty="0"/>
              <a:t>Place a Scurvy marker on the ship and decrease Crew Loyalty by -1. </a:t>
            </a:r>
          </a:p>
          <a:p>
            <a:r>
              <a:rPr lang="en-US" sz="1000" dirty="0"/>
              <a:t>Any hostage on board dies immediately.</a:t>
            </a:r>
          </a:p>
          <a:p>
            <a:endParaRPr lang="en-US" sz="1000" dirty="0"/>
          </a:p>
          <a:p>
            <a:r>
              <a:rPr lang="en-US" sz="1000" dirty="0"/>
              <a:t>Every time the pirate starts a turn, he further reduces Crew Loyalty by -1 (never below 0) until he enters Port and the marker is removed.</a:t>
            </a:r>
          </a:p>
        </p:txBody>
      </p:sp>
      <p:sp>
        <p:nvSpPr>
          <p:cNvPr id="98" name="TextBox 97">
            <a:extLst>
              <a:ext uri="{FF2B5EF4-FFF2-40B4-BE49-F238E27FC236}">
                <a16:creationId xmlns:a16="http://schemas.microsoft.com/office/drawing/2014/main" id="{7D29ECCD-94A7-40A8-B691-5DC1B149E49F}"/>
              </a:ext>
            </a:extLst>
          </p:cNvPr>
          <p:cNvSpPr txBox="1"/>
          <p:nvPr/>
        </p:nvSpPr>
        <p:spPr>
          <a:xfrm>
            <a:off x="2724244" y="4366569"/>
            <a:ext cx="2171519" cy="1938992"/>
          </a:xfrm>
          <a:prstGeom prst="rect">
            <a:avLst/>
          </a:prstGeom>
          <a:noFill/>
        </p:spPr>
        <p:txBody>
          <a:bodyPr wrap="square" rtlCol="0">
            <a:spAutoFit/>
          </a:bodyPr>
          <a:lstStyle/>
          <a:p>
            <a:r>
              <a:rPr lang="en-US" sz="1000" b="1" dirty="0"/>
              <a:t>Play at any time (during his own turn on another’s) at the cost of 1 of that pirate’s Cunning Points. </a:t>
            </a:r>
          </a:p>
          <a:p>
            <a:endParaRPr lang="en-US" sz="1000" b="1" dirty="0"/>
          </a:p>
          <a:p>
            <a:r>
              <a:rPr lang="en-US" sz="1000" dirty="0"/>
              <a:t>May be used for one of following:</a:t>
            </a:r>
          </a:p>
          <a:p>
            <a:pPr marL="88900" indent="-88900">
              <a:buFont typeface="Arial" panose="020B0604020202020204" pitchFamily="34" charset="0"/>
              <a:buChar char="•"/>
            </a:pPr>
            <a:r>
              <a:rPr lang="en-US" sz="1000" dirty="0"/>
              <a:t>It negates any one card just played against him. The negated card is placed back in the deck and the deck reshuffled (without the discard pile); </a:t>
            </a:r>
            <a:r>
              <a:rPr lang="en-US" sz="1000" i="1" dirty="0"/>
              <a:t>or</a:t>
            </a:r>
            <a:r>
              <a:rPr lang="en-US" sz="1000" dirty="0"/>
              <a:t> </a:t>
            </a:r>
          </a:p>
          <a:p>
            <a:pPr marL="88900" indent="-88900">
              <a:buFont typeface="Arial" panose="020B0604020202020204" pitchFamily="34" charset="0"/>
              <a:buChar char="•"/>
            </a:pPr>
            <a:r>
              <a:rPr lang="en-US" sz="1000" dirty="0"/>
              <a:t>If the pirate is the target of a Booty Grab action, add +2 to his roll.</a:t>
            </a:r>
          </a:p>
        </p:txBody>
      </p:sp>
      <p:sp>
        <p:nvSpPr>
          <p:cNvPr id="99" name="TextBox 98">
            <a:extLst>
              <a:ext uri="{FF2B5EF4-FFF2-40B4-BE49-F238E27FC236}">
                <a16:creationId xmlns:a16="http://schemas.microsoft.com/office/drawing/2014/main" id="{C1E6E60C-C777-489A-BB72-C5B7183B81D4}"/>
              </a:ext>
            </a:extLst>
          </p:cNvPr>
          <p:cNvSpPr txBox="1"/>
          <p:nvPr/>
        </p:nvSpPr>
        <p:spPr>
          <a:xfrm>
            <a:off x="4974130" y="4339177"/>
            <a:ext cx="2243740" cy="1785104"/>
          </a:xfrm>
          <a:prstGeom prst="rect">
            <a:avLst/>
          </a:prstGeom>
          <a:noFill/>
        </p:spPr>
        <p:txBody>
          <a:bodyPr wrap="square" rtlCol="0">
            <a:spAutoFit/>
          </a:bodyPr>
          <a:lstStyle/>
          <a:p>
            <a:pPr marL="88900" indent="-88900">
              <a:buFont typeface="Arial" panose="020B0604020202020204" pitchFamily="34" charset="0"/>
              <a:buChar char="•"/>
            </a:pPr>
            <a:r>
              <a:rPr lang="en-US" sz="1000" dirty="0"/>
              <a:t>Remove all merchant ships in the area </a:t>
            </a:r>
          </a:p>
          <a:p>
            <a:pPr marL="88900" indent="-88900">
              <a:buFont typeface="Arial" panose="020B0604020202020204" pitchFamily="34" charset="0"/>
              <a:buChar char="•"/>
            </a:pPr>
            <a:r>
              <a:rPr lang="en-US" sz="1000" dirty="0"/>
              <a:t>Roll 2d6 for any warship in the area; if the result is higher than its Combat rating, remove the warship.</a:t>
            </a:r>
          </a:p>
          <a:p>
            <a:pPr marL="88900" indent="-88900">
              <a:buFont typeface="Arial" panose="020B0604020202020204" pitchFamily="34" charset="0"/>
              <a:buChar char="•"/>
            </a:pPr>
            <a:r>
              <a:rPr lang="en-US" sz="1000" dirty="0"/>
              <a:t>Roll a die for each KC in the Sea Area; on a roll of 1-4 KC is placed back in the KC pool</a:t>
            </a:r>
          </a:p>
          <a:p>
            <a:pPr marL="88900" indent="-88900">
              <a:buFont typeface="Arial" panose="020B0604020202020204" pitchFamily="34" charset="0"/>
              <a:buChar char="•"/>
            </a:pPr>
            <a:r>
              <a:rPr lang="en-US" sz="1000" dirty="0"/>
              <a:t>For each pirate in the area not in-port, roll d6 (add +1 if the pirate is in a transit box):</a:t>
            </a:r>
          </a:p>
          <a:p>
            <a:pPr marL="171450" indent="-171450">
              <a:buFont typeface="Arial" panose="020B0604020202020204" pitchFamily="34" charset="0"/>
              <a:buChar char="•"/>
            </a:pPr>
            <a:endParaRPr lang="en-US" sz="1000" dirty="0"/>
          </a:p>
        </p:txBody>
      </p:sp>
      <p:graphicFrame>
        <p:nvGraphicFramePr>
          <p:cNvPr id="100" name="Table 99">
            <a:extLst>
              <a:ext uri="{FF2B5EF4-FFF2-40B4-BE49-F238E27FC236}">
                <a16:creationId xmlns:a16="http://schemas.microsoft.com/office/drawing/2014/main" id="{72084CB7-6849-42FD-BD61-3FD871313F39}"/>
              </a:ext>
            </a:extLst>
          </p:cNvPr>
          <p:cNvGraphicFramePr>
            <a:graphicFrameLocks noGrp="1"/>
          </p:cNvGraphicFramePr>
          <p:nvPr>
            <p:extLst>
              <p:ext uri="{D42A27DB-BD31-4B8C-83A1-F6EECF244321}">
                <p14:modId xmlns:p14="http://schemas.microsoft.com/office/powerpoint/2010/main" val="3238020212"/>
              </p:ext>
            </p:extLst>
          </p:nvPr>
        </p:nvGraphicFramePr>
        <p:xfrm>
          <a:off x="5296980" y="5975380"/>
          <a:ext cx="1462436" cy="722315"/>
        </p:xfrm>
        <a:graphic>
          <a:graphicData uri="http://schemas.openxmlformats.org/drawingml/2006/table">
            <a:tbl>
              <a:tblPr firstRow="1" firstCol="1" bandRow="1">
                <a:tableStyleId>{2D5ABB26-0587-4C30-8999-92F81FD0307C}</a:tableStyleId>
              </a:tblPr>
              <a:tblGrid>
                <a:gridCol w="292735">
                  <a:extLst>
                    <a:ext uri="{9D8B030D-6E8A-4147-A177-3AD203B41FA5}">
                      <a16:colId xmlns:a16="http://schemas.microsoft.com/office/drawing/2014/main" val="441642503"/>
                    </a:ext>
                  </a:extLst>
                </a:gridCol>
                <a:gridCol w="1169701">
                  <a:extLst>
                    <a:ext uri="{9D8B030D-6E8A-4147-A177-3AD203B41FA5}">
                      <a16:colId xmlns:a16="http://schemas.microsoft.com/office/drawing/2014/main" val="2262626310"/>
                    </a:ext>
                  </a:extLst>
                </a:gridCol>
              </a:tblGrid>
              <a:tr h="0">
                <a:tc gridSpan="2">
                  <a:txBody>
                    <a:bodyPr/>
                    <a:lstStyle/>
                    <a:p>
                      <a:pPr algn="l">
                        <a:lnSpc>
                          <a:spcPts val="1200"/>
                        </a:lnSpc>
                        <a:spcBef>
                          <a:spcPts val="600"/>
                        </a:spcBef>
                      </a:pPr>
                      <a:r>
                        <a:rPr lang="en-US" sz="900" b="1" i="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Roll d6:</a:t>
                      </a:r>
                      <a:endParaRPr lang="it-IT"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tc hMerge="1">
                  <a:txBody>
                    <a:bodyPr/>
                    <a:lstStyle/>
                    <a:p>
                      <a:endParaRPr lang="it-IT"/>
                    </a:p>
                  </a:txBody>
                  <a:tcPr/>
                </a:tc>
                <a:extLst>
                  <a:ext uri="{0D108BD9-81ED-4DB2-BD59-A6C34878D82A}">
                    <a16:rowId xmlns:a16="http://schemas.microsoft.com/office/drawing/2014/main" val="1734212422"/>
                  </a:ext>
                </a:extLst>
              </a:tr>
              <a:tr h="0">
                <a:tc>
                  <a:txBody>
                    <a:bodyPr/>
                    <a:lstStyle/>
                    <a:p>
                      <a:pPr algn="r">
                        <a:lnSpc>
                          <a:spcPts val="1200"/>
                        </a:lnSpc>
                        <a:spcBef>
                          <a:spcPts val="600"/>
                        </a:spcBef>
                      </a:pPr>
                      <a:r>
                        <a:rPr lang="en-US" sz="900" b="1" i="1" dirty="0">
                          <a:effectLst/>
                        </a:rPr>
                        <a:t>1-2</a:t>
                      </a:r>
                      <a:endParaRPr lang="it-IT" sz="900" b="1" i="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nSpc>
                          <a:spcPts val="1200"/>
                        </a:lnSpc>
                        <a:spcBef>
                          <a:spcPts val="600"/>
                        </a:spcBef>
                      </a:pPr>
                      <a:r>
                        <a:rPr lang="en-US" sz="900" dirty="0">
                          <a:effectLst/>
                        </a:rPr>
                        <a:t>1 Speed damage hit</a:t>
                      </a:r>
                      <a:endParaRPr lang="it-IT"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1086260"/>
                  </a:ext>
                </a:extLst>
              </a:tr>
              <a:tr h="0">
                <a:tc>
                  <a:txBody>
                    <a:bodyPr/>
                    <a:lstStyle/>
                    <a:p>
                      <a:pPr algn="r">
                        <a:lnSpc>
                          <a:spcPts val="1200"/>
                        </a:lnSpc>
                        <a:spcBef>
                          <a:spcPts val="600"/>
                        </a:spcBef>
                      </a:pPr>
                      <a:r>
                        <a:rPr lang="en-US" sz="900" b="1" i="1" dirty="0">
                          <a:effectLst/>
                        </a:rPr>
                        <a:t>3-5</a:t>
                      </a:r>
                      <a:endParaRPr lang="it-IT" sz="900" b="1" i="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nSpc>
                          <a:spcPts val="1200"/>
                        </a:lnSpc>
                        <a:spcBef>
                          <a:spcPts val="600"/>
                        </a:spcBef>
                      </a:pPr>
                      <a:r>
                        <a:rPr lang="en-US" sz="900" dirty="0">
                          <a:effectLst/>
                        </a:rPr>
                        <a:t>2 Speed damage hits</a:t>
                      </a:r>
                      <a:endParaRPr lang="it-IT"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9769027"/>
                  </a:ext>
                </a:extLst>
              </a:tr>
              <a:tr h="0">
                <a:tc>
                  <a:txBody>
                    <a:bodyPr/>
                    <a:lstStyle/>
                    <a:p>
                      <a:pPr algn="r">
                        <a:lnSpc>
                          <a:spcPts val="1200"/>
                        </a:lnSpc>
                        <a:spcBef>
                          <a:spcPts val="600"/>
                        </a:spcBef>
                      </a:pPr>
                      <a:r>
                        <a:rPr lang="en-US" sz="900" b="1" i="1" dirty="0">
                          <a:effectLst/>
                        </a:rPr>
                        <a:t>6</a:t>
                      </a:r>
                      <a:endParaRPr lang="it-IT" sz="900" b="1" i="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nSpc>
                          <a:spcPts val="1200"/>
                        </a:lnSpc>
                        <a:spcBef>
                          <a:spcPts val="600"/>
                        </a:spcBef>
                      </a:pPr>
                      <a:r>
                        <a:rPr lang="en-US" sz="900" dirty="0">
                          <a:effectLst/>
                        </a:rPr>
                        <a:t>3 Speed damage hit</a:t>
                      </a:r>
                      <a:endParaRPr lang="it-IT"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4867292"/>
                  </a:ext>
                </a:extLst>
              </a:tr>
              <a:tr h="0">
                <a:tc>
                  <a:txBody>
                    <a:bodyPr/>
                    <a:lstStyle/>
                    <a:p>
                      <a:pPr algn="r">
                        <a:lnSpc>
                          <a:spcPts val="1200"/>
                        </a:lnSpc>
                        <a:spcBef>
                          <a:spcPts val="600"/>
                        </a:spcBef>
                      </a:pPr>
                      <a:r>
                        <a:rPr lang="en-US" sz="900" b="1" i="1" dirty="0">
                          <a:effectLst/>
                        </a:rPr>
                        <a:t>7</a:t>
                      </a:r>
                      <a:endParaRPr lang="it-IT" sz="900" b="1" i="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nSpc>
                          <a:spcPts val="1200"/>
                        </a:lnSpc>
                        <a:spcBef>
                          <a:spcPts val="600"/>
                        </a:spcBef>
                      </a:pPr>
                      <a:r>
                        <a:rPr lang="en-US" sz="900" dirty="0">
                          <a:effectLst/>
                        </a:rPr>
                        <a:t>Ship Sunk</a:t>
                      </a:r>
                      <a:endParaRPr lang="it-IT" sz="9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6716889"/>
                  </a:ext>
                </a:extLst>
              </a:tr>
            </a:tbl>
          </a:graphicData>
        </a:graphic>
      </p:graphicFrame>
      <p:sp>
        <p:nvSpPr>
          <p:cNvPr id="103" name="TextBox 102">
            <a:extLst>
              <a:ext uri="{FF2B5EF4-FFF2-40B4-BE49-F238E27FC236}">
                <a16:creationId xmlns:a16="http://schemas.microsoft.com/office/drawing/2014/main" id="{28B655B3-4CBC-410F-93A1-34E791A47972}"/>
              </a:ext>
            </a:extLst>
          </p:cNvPr>
          <p:cNvSpPr txBox="1"/>
          <p:nvPr/>
        </p:nvSpPr>
        <p:spPr>
          <a:xfrm>
            <a:off x="7293206" y="5510697"/>
            <a:ext cx="2171519" cy="1323439"/>
          </a:xfrm>
          <a:prstGeom prst="rect">
            <a:avLst/>
          </a:prstGeom>
          <a:noFill/>
        </p:spPr>
        <p:txBody>
          <a:bodyPr wrap="square" rtlCol="0">
            <a:spAutoFit/>
          </a:bodyPr>
          <a:lstStyle/>
          <a:p>
            <a:r>
              <a:rPr lang="en-US" sz="1000" dirty="0"/>
              <a:t>The indicated port is totally destroyed; everyone (pirate, hostage, governor etc.) there dies, and the port is no longer usable (place a Port Destroyed marker).</a:t>
            </a:r>
          </a:p>
          <a:p>
            <a:r>
              <a:rPr lang="en-US" sz="1000" dirty="0"/>
              <a:t>Remove all merchant ships from the map and replace 8 as though setting up the game.</a:t>
            </a:r>
          </a:p>
        </p:txBody>
      </p:sp>
      <p:graphicFrame>
        <p:nvGraphicFramePr>
          <p:cNvPr id="104" name="Table 103">
            <a:extLst>
              <a:ext uri="{FF2B5EF4-FFF2-40B4-BE49-F238E27FC236}">
                <a16:creationId xmlns:a16="http://schemas.microsoft.com/office/drawing/2014/main" id="{D92A4D5D-B422-406C-B518-70890764FC64}"/>
              </a:ext>
            </a:extLst>
          </p:cNvPr>
          <p:cNvGraphicFramePr>
            <a:graphicFrameLocks noGrp="1"/>
          </p:cNvGraphicFramePr>
          <p:nvPr>
            <p:extLst>
              <p:ext uri="{D42A27DB-BD31-4B8C-83A1-F6EECF244321}">
                <p14:modId xmlns:p14="http://schemas.microsoft.com/office/powerpoint/2010/main" val="917148850"/>
              </p:ext>
            </p:extLst>
          </p:nvPr>
        </p:nvGraphicFramePr>
        <p:xfrm>
          <a:off x="7417966" y="4880905"/>
          <a:ext cx="1864678" cy="564136"/>
        </p:xfrm>
        <a:graphic>
          <a:graphicData uri="http://schemas.openxmlformats.org/drawingml/2006/table">
            <a:tbl>
              <a:tblPr firstRow="1" firstCol="1" bandRow="1">
                <a:tableStyleId>{2D5ABB26-0587-4C30-8999-92F81FD0307C}</a:tableStyleId>
              </a:tblPr>
              <a:tblGrid>
                <a:gridCol w="210185">
                  <a:extLst>
                    <a:ext uri="{9D8B030D-6E8A-4147-A177-3AD203B41FA5}">
                      <a16:colId xmlns:a16="http://schemas.microsoft.com/office/drawing/2014/main" val="441642503"/>
                    </a:ext>
                  </a:extLst>
                </a:gridCol>
                <a:gridCol w="768985">
                  <a:extLst>
                    <a:ext uri="{9D8B030D-6E8A-4147-A177-3AD203B41FA5}">
                      <a16:colId xmlns:a16="http://schemas.microsoft.com/office/drawing/2014/main" val="2262626310"/>
                    </a:ext>
                  </a:extLst>
                </a:gridCol>
                <a:gridCol w="210185">
                  <a:extLst>
                    <a:ext uri="{9D8B030D-6E8A-4147-A177-3AD203B41FA5}">
                      <a16:colId xmlns:a16="http://schemas.microsoft.com/office/drawing/2014/main" val="2728179109"/>
                    </a:ext>
                  </a:extLst>
                </a:gridCol>
                <a:gridCol w="675323">
                  <a:extLst>
                    <a:ext uri="{9D8B030D-6E8A-4147-A177-3AD203B41FA5}">
                      <a16:colId xmlns:a16="http://schemas.microsoft.com/office/drawing/2014/main" val="1754687886"/>
                    </a:ext>
                  </a:extLst>
                </a:gridCol>
              </a:tblGrid>
              <a:tr h="94856">
                <a:tc gridSpan="2">
                  <a:txBody>
                    <a:bodyPr/>
                    <a:lstStyle/>
                    <a:p>
                      <a:pPr algn="l">
                        <a:lnSpc>
                          <a:spcPts val="1200"/>
                        </a:lnSpc>
                        <a:spcBef>
                          <a:spcPts val="600"/>
                        </a:spcBef>
                      </a:pPr>
                      <a:r>
                        <a:rPr lang="en-US" sz="800" b="1" i="1" dirty="0">
                          <a:effectLst/>
                        </a:rPr>
                        <a:t>Roll d6:</a:t>
                      </a:r>
                      <a:endParaRPr lang="it-IT" sz="800" b="1" i="1" dirty="0">
                        <a:effectLst/>
                        <a:latin typeface="Rockwell Condensed" panose="02060603050405020104" pitchFamily="18" charset="0"/>
                        <a:ea typeface="+mn-ea"/>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tc hMerge="1">
                  <a:txBody>
                    <a:bodyPr/>
                    <a:lstStyle/>
                    <a:p>
                      <a:endParaRPr lang="it-IT"/>
                    </a:p>
                  </a:txBody>
                  <a:tcPr/>
                </a:tc>
                <a:tc>
                  <a:txBody>
                    <a:bodyPr/>
                    <a:lstStyle/>
                    <a:p>
                      <a:pPr algn="l">
                        <a:lnSpc>
                          <a:spcPts val="1200"/>
                        </a:lnSpc>
                        <a:spcBef>
                          <a:spcPts val="600"/>
                        </a:spcBef>
                      </a:pPr>
                      <a:endParaRPr lang="it-IT" sz="800" b="1" i="1" dirty="0">
                        <a:effectLst/>
                        <a:latin typeface="Rockwell Condensed" panose="02060603050405020104" pitchFamily="18" charset="0"/>
                        <a:ea typeface="+mn-ea"/>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tc>
                  <a:txBody>
                    <a:bodyPr/>
                    <a:lstStyle/>
                    <a:p>
                      <a:pPr algn="l">
                        <a:lnSpc>
                          <a:spcPts val="1200"/>
                        </a:lnSpc>
                        <a:spcBef>
                          <a:spcPts val="600"/>
                        </a:spcBef>
                      </a:pPr>
                      <a:endParaRPr lang="it-IT" sz="800" b="1" i="1" dirty="0">
                        <a:effectLst/>
                        <a:latin typeface="Rockwell Condensed" panose="02060603050405020104" pitchFamily="18" charset="0"/>
                        <a:ea typeface="+mn-ea"/>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4212422"/>
                  </a:ext>
                </a:extLst>
              </a:tr>
              <a:tr h="95199">
                <a:tc>
                  <a:txBody>
                    <a:bodyPr/>
                    <a:lstStyle/>
                    <a:p>
                      <a:pPr marL="0" algn="r" defTabSz="914400" rtl="0" eaLnBrk="1" latinLnBrk="0" hangingPunct="1">
                        <a:lnSpc>
                          <a:spcPts val="1200"/>
                        </a:lnSpc>
                        <a:spcBef>
                          <a:spcPts val="600"/>
                        </a:spcBef>
                      </a:pPr>
                      <a:r>
                        <a:rPr lang="en-US" sz="800" b="1" i="1" kern="1200" dirty="0">
                          <a:solidFill>
                            <a:schemeClr val="tx1"/>
                          </a:solidFill>
                          <a:effectLst/>
                          <a:latin typeface="+mn-lt"/>
                          <a:ea typeface="+mn-ea"/>
                          <a:cs typeface="+mn-cs"/>
                        </a:rPr>
                        <a:t>1</a:t>
                      </a:r>
                      <a:endParaRPr lang="it-IT" sz="800" b="1" i="1" kern="1200" dirty="0">
                        <a:solidFill>
                          <a:schemeClr val="tx1"/>
                        </a:solidFill>
                        <a:effectLst/>
                        <a:latin typeface="+mn-lt"/>
                        <a:ea typeface="+mn-ea"/>
                        <a:cs typeface="+mn-cs"/>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algn="l" defTabSz="914400" rtl="0" eaLnBrk="1" latinLnBrk="0" hangingPunct="1">
                        <a:lnSpc>
                          <a:spcPts val="1200"/>
                        </a:lnSpc>
                        <a:spcBef>
                          <a:spcPts val="600"/>
                        </a:spcBef>
                      </a:pPr>
                      <a:r>
                        <a:rPr lang="en-US" sz="800" kern="1200" dirty="0">
                          <a:solidFill>
                            <a:schemeClr val="tx1"/>
                          </a:solidFill>
                          <a:effectLst/>
                          <a:latin typeface="+mn-lt"/>
                          <a:ea typeface="+mn-ea"/>
                          <a:cs typeface="+mn-cs"/>
                        </a:rPr>
                        <a:t>Bermuda</a:t>
                      </a:r>
                      <a:endParaRPr lang="it-IT" sz="800" kern="1200" dirty="0">
                        <a:solidFill>
                          <a:schemeClr val="tx1"/>
                        </a:solidFill>
                        <a:effectLst/>
                        <a:latin typeface="+mn-lt"/>
                        <a:ea typeface="+mn-ea"/>
                        <a:cs typeface="+mn-cs"/>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algn="r" defTabSz="914400" rtl="0" eaLnBrk="1" latinLnBrk="0" hangingPunct="1">
                        <a:lnSpc>
                          <a:spcPts val="1200"/>
                        </a:lnSpc>
                        <a:spcBef>
                          <a:spcPts val="600"/>
                        </a:spcBef>
                      </a:pPr>
                      <a:r>
                        <a:rPr lang="it-IT" sz="800" b="1" i="1" kern="1200" dirty="0">
                          <a:solidFill>
                            <a:schemeClr val="tx1"/>
                          </a:solidFill>
                          <a:effectLst/>
                          <a:latin typeface="+mn-lt"/>
                          <a:ea typeface="+mn-ea"/>
                          <a:cs typeface="+mn-cs"/>
                        </a:rPr>
                        <a:t>4</a:t>
                      </a: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algn="l" defTabSz="914400" rtl="0" eaLnBrk="1" latinLnBrk="0" hangingPunct="1">
                        <a:lnSpc>
                          <a:spcPts val="1200"/>
                        </a:lnSpc>
                        <a:spcBef>
                          <a:spcPts val="600"/>
                        </a:spcBef>
                      </a:pPr>
                      <a:r>
                        <a:rPr lang="en-US" sz="800" kern="1200" dirty="0">
                          <a:solidFill>
                            <a:schemeClr val="tx1"/>
                          </a:solidFill>
                          <a:effectLst/>
                          <a:latin typeface="+mn-lt"/>
                          <a:ea typeface="+mn-ea"/>
                          <a:cs typeface="+mn-cs"/>
                        </a:rPr>
                        <a:t>Port Royal</a:t>
                      </a:r>
                      <a:endParaRPr lang="it-IT" sz="800" kern="1200" dirty="0">
                        <a:solidFill>
                          <a:schemeClr val="tx1"/>
                        </a:solidFill>
                        <a:effectLst/>
                        <a:latin typeface="+mn-lt"/>
                        <a:ea typeface="+mn-ea"/>
                        <a:cs typeface="+mn-cs"/>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1086260"/>
                  </a:ext>
                </a:extLst>
              </a:tr>
              <a:tr h="95199">
                <a:tc>
                  <a:txBody>
                    <a:bodyPr/>
                    <a:lstStyle/>
                    <a:p>
                      <a:pPr marL="0" algn="r" defTabSz="914400" rtl="0" eaLnBrk="1" latinLnBrk="0" hangingPunct="1">
                        <a:lnSpc>
                          <a:spcPts val="1200"/>
                        </a:lnSpc>
                        <a:spcBef>
                          <a:spcPts val="600"/>
                        </a:spcBef>
                      </a:pPr>
                      <a:r>
                        <a:rPr lang="en-US" sz="800" b="1" i="1" kern="1200" dirty="0">
                          <a:solidFill>
                            <a:schemeClr val="tx1"/>
                          </a:solidFill>
                          <a:effectLst/>
                          <a:latin typeface="+mn-lt"/>
                          <a:ea typeface="+mn-ea"/>
                          <a:cs typeface="+mn-cs"/>
                        </a:rPr>
                        <a:t>2</a:t>
                      </a:r>
                      <a:endParaRPr lang="it-IT" sz="800" b="1" i="1" kern="1200" dirty="0">
                        <a:solidFill>
                          <a:schemeClr val="tx1"/>
                        </a:solidFill>
                        <a:effectLst/>
                        <a:latin typeface="+mn-lt"/>
                        <a:ea typeface="+mn-ea"/>
                        <a:cs typeface="+mn-cs"/>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algn="l" defTabSz="914400" rtl="0" eaLnBrk="1" latinLnBrk="0" hangingPunct="1">
                        <a:lnSpc>
                          <a:spcPts val="1200"/>
                        </a:lnSpc>
                        <a:spcBef>
                          <a:spcPts val="600"/>
                        </a:spcBef>
                      </a:pPr>
                      <a:r>
                        <a:rPr lang="en-US" sz="800" kern="1200" dirty="0">
                          <a:solidFill>
                            <a:schemeClr val="tx1"/>
                          </a:solidFill>
                          <a:effectLst/>
                          <a:latin typeface="+mn-lt"/>
                          <a:ea typeface="+mn-ea"/>
                          <a:cs typeface="+mn-cs"/>
                        </a:rPr>
                        <a:t>St. Augustine</a:t>
                      </a:r>
                      <a:endParaRPr lang="it-IT" sz="800" kern="1200" dirty="0">
                        <a:solidFill>
                          <a:schemeClr val="tx1"/>
                        </a:solidFill>
                        <a:effectLst/>
                        <a:latin typeface="+mn-lt"/>
                        <a:ea typeface="+mn-ea"/>
                        <a:cs typeface="+mn-cs"/>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algn="r" defTabSz="914400" rtl="0" eaLnBrk="1" latinLnBrk="0" hangingPunct="1">
                        <a:lnSpc>
                          <a:spcPts val="1200"/>
                        </a:lnSpc>
                        <a:spcBef>
                          <a:spcPts val="600"/>
                        </a:spcBef>
                      </a:pPr>
                      <a:r>
                        <a:rPr lang="it-IT" sz="800" b="1" i="1" kern="1200" dirty="0">
                          <a:solidFill>
                            <a:schemeClr val="tx1"/>
                          </a:solidFill>
                          <a:effectLst/>
                          <a:latin typeface="+mn-lt"/>
                          <a:ea typeface="+mn-ea"/>
                          <a:cs typeface="+mn-cs"/>
                        </a:rPr>
                        <a:t>5</a:t>
                      </a: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algn="l" defTabSz="914400" rtl="0" eaLnBrk="1" latinLnBrk="0" hangingPunct="1">
                        <a:lnSpc>
                          <a:spcPts val="1200"/>
                        </a:lnSpc>
                        <a:spcBef>
                          <a:spcPts val="600"/>
                        </a:spcBef>
                      </a:pPr>
                      <a:r>
                        <a:rPr lang="en-US" sz="800" kern="1200" dirty="0">
                          <a:solidFill>
                            <a:schemeClr val="tx1"/>
                          </a:solidFill>
                          <a:effectLst/>
                          <a:latin typeface="+mn-lt"/>
                          <a:ea typeface="+mn-ea"/>
                          <a:cs typeface="+mn-cs"/>
                        </a:rPr>
                        <a:t>Port </a:t>
                      </a:r>
                      <a:r>
                        <a:rPr lang="en-US" sz="800" kern="1200" dirty="0" err="1">
                          <a:solidFill>
                            <a:schemeClr val="tx1"/>
                          </a:solidFill>
                          <a:effectLst/>
                          <a:latin typeface="+mn-lt"/>
                          <a:ea typeface="+mn-ea"/>
                          <a:cs typeface="+mn-cs"/>
                        </a:rPr>
                        <a:t>O’Spain</a:t>
                      </a:r>
                      <a:endParaRPr lang="it-IT" sz="800" kern="1200" dirty="0">
                        <a:solidFill>
                          <a:schemeClr val="tx1"/>
                        </a:solidFill>
                        <a:effectLst/>
                        <a:latin typeface="+mn-lt"/>
                        <a:ea typeface="+mn-ea"/>
                        <a:cs typeface="+mn-cs"/>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9769027"/>
                  </a:ext>
                </a:extLst>
              </a:tr>
              <a:tr h="95199">
                <a:tc>
                  <a:txBody>
                    <a:bodyPr/>
                    <a:lstStyle/>
                    <a:p>
                      <a:pPr marL="0" algn="r" defTabSz="914400" rtl="0" eaLnBrk="1" latinLnBrk="0" hangingPunct="1">
                        <a:lnSpc>
                          <a:spcPts val="1200"/>
                        </a:lnSpc>
                        <a:spcBef>
                          <a:spcPts val="600"/>
                        </a:spcBef>
                      </a:pPr>
                      <a:r>
                        <a:rPr lang="it-IT" sz="800" b="1" i="1" kern="1200" dirty="0">
                          <a:solidFill>
                            <a:schemeClr val="tx1"/>
                          </a:solidFill>
                          <a:effectLst/>
                          <a:latin typeface="+mn-lt"/>
                          <a:ea typeface="+mn-ea"/>
                          <a:cs typeface="+mn-cs"/>
                        </a:rPr>
                        <a:t>3</a:t>
                      </a: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algn="l" defTabSz="914400" rtl="0" eaLnBrk="1" latinLnBrk="0" hangingPunct="1">
                        <a:lnSpc>
                          <a:spcPts val="1200"/>
                        </a:lnSpc>
                        <a:spcBef>
                          <a:spcPts val="600"/>
                        </a:spcBef>
                      </a:pPr>
                      <a:r>
                        <a:rPr lang="en-US" sz="800" kern="1200" dirty="0">
                          <a:solidFill>
                            <a:schemeClr val="tx1"/>
                          </a:solidFill>
                          <a:effectLst/>
                          <a:latin typeface="+mn-lt"/>
                          <a:ea typeface="+mn-ea"/>
                          <a:cs typeface="+mn-cs"/>
                        </a:rPr>
                        <a:t>Isla de Tortuga</a:t>
                      </a:r>
                      <a:endParaRPr lang="it-IT" sz="800" kern="1200" dirty="0">
                        <a:solidFill>
                          <a:schemeClr val="tx1"/>
                        </a:solidFill>
                        <a:effectLst/>
                        <a:latin typeface="+mn-lt"/>
                        <a:ea typeface="+mn-ea"/>
                        <a:cs typeface="+mn-cs"/>
                      </a:endParaRPr>
                    </a:p>
                  </a:txBody>
                  <a:tcPr marL="68580" marR="68580" marT="0" marB="0">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algn="r" defTabSz="914400" rtl="0" eaLnBrk="1" latinLnBrk="0" hangingPunct="1">
                        <a:lnSpc>
                          <a:spcPts val="1200"/>
                        </a:lnSpc>
                        <a:spcBef>
                          <a:spcPts val="600"/>
                        </a:spcBef>
                      </a:pPr>
                      <a:r>
                        <a:rPr lang="it-IT" sz="800" b="1" i="1" kern="1200" dirty="0">
                          <a:solidFill>
                            <a:schemeClr val="tx1"/>
                          </a:solidFill>
                          <a:effectLst/>
                          <a:latin typeface="+mn-lt"/>
                          <a:ea typeface="+mn-ea"/>
                          <a:cs typeface="+mn-cs"/>
                        </a:rPr>
                        <a:t>6</a:t>
                      </a:r>
                    </a:p>
                  </a:txBody>
                  <a:tcPr marL="68580" marR="68580" marT="0" marB="0">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algn="l" defTabSz="914400" rtl="0" eaLnBrk="1" latinLnBrk="0" hangingPunct="1">
                        <a:lnSpc>
                          <a:spcPts val="1200"/>
                        </a:lnSpc>
                        <a:spcBef>
                          <a:spcPts val="600"/>
                        </a:spcBef>
                      </a:pPr>
                      <a:r>
                        <a:rPr lang="en-US" sz="800" kern="1200" dirty="0">
                          <a:solidFill>
                            <a:schemeClr val="tx1"/>
                          </a:solidFill>
                          <a:effectLst/>
                          <a:latin typeface="+mn-lt"/>
                          <a:ea typeface="+mn-ea"/>
                          <a:cs typeface="+mn-cs"/>
                        </a:rPr>
                        <a:t>Campeche</a:t>
                      </a:r>
                      <a:endParaRPr lang="it-IT" sz="800" kern="1200" dirty="0">
                        <a:solidFill>
                          <a:schemeClr val="tx1"/>
                        </a:solidFill>
                        <a:effectLst/>
                        <a:latin typeface="+mn-lt"/>
                        <a:ea typeface="+mn-ea"/>
                        <a:cs typeface="+mn-cs"/>
                      </a:endParaRPr>
                    </a:p>
                  </a:txBody>
                  <a:tcPr marL="68580" marR="6858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9244374"/>
                  </a:ext>
                </a:extLst>
              </a:tr>
            </a:tbl>
          </a:graphicData>
        </a:graphic>
      </p:graphicFrame>
      <p:sp>
        <p:nvSpPr>
          <p:cNvPr id="105" name="TextBox 104">
            <a:extLst>
              <a:ext uri="{FF2B5EF4-FFF2-40B4-BE49-F238E27FC236}">
                <a16:creationId xmlns:a16="http://schemas.microsoft.com/office/drawing/2014/main" id="{8FA3FA18-BDE3-4029-975A-BD532D8A254B}"/>
              </a:ext>
            </a:extLst>
          </p:cNvPr>
          <p:cNvSpPr txBox="1"/>
          <p:nvPr/>
        </p:nvSpPr>
        <p:spPr>
          <a:xfrm>
            <a:off x="7293206" y="4339177"/>
            <a:ext cx="2155346" cy="553998"/>
          </a:xfrm>
          <a:prstGeom prst="rect">
            <a:avLst/>
          </a:prstGeom>
          <a:noFill/>
        </p:spPr>
        <p:txBody>
          <a:bodyPr wrap="square" rtlCol="0">
            <a:spAutoFit/>
          </a:bodyPr>
          <a:lstStyle/>
          <a:p>
            <a:r>
              <a:rPr lang="en-US" sz="1000" b="1" dirty="0"/>
              <a:t>Once per game event. Permanently remove the card from the game after use.</a:t>
            </a:r>
          </a:p>
        </p:txBody>
      </p:sp>
    </p:spTree>
    <p:extLst>
      <p:ext uri="{BB962C8B-B14F-4D97-AF65-F5344CB8AC3E}">
        <p14:creationId xmlns:p14="http://schemas.microsoft.com/office/powerpoint/2010/main" val="2236379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480CF0-3C25-4D03-A3FD-CA18E4D78239}"/>
              </a:ext>
            </a:extLst>
          </p:cNvPr>
          <p:cNvSpPr/>
          <p:nvPr/>
        </p:nvSpPr>
        <p:spPr>
          <a:xfrm>
            <a:off x="380999" y="0"/>
            <a:ext cx="9113493" cy="68579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0C8197-9D5A-46AC-B47D-8F404B523411}"/>
              </a:ext>
            </a:extLst>
          </p:cNvPr>
          <p:cNvSpPr/>
          <p:nvPr/>
        </p:nvSpPr>
        <p:spPr>
          <a:xfrm>
            <a:off x="380997" y="0"/>
            <a:ext cx="9144000" cy="457200"/>
          </a:xfrm>
          <a:prstGeom prst="rect">
            <a:avLst/>
          </a:prstGeom>
          <a:solidFill>
            <a:srgbClr val="D9A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316FE95-3BFE-4BA7-BFA7-95591B2D2821}"/>
              </a:ext>
            </a:extLst>
          </p:cNvPr>
          <p:cNvSpPr/>
          <p:nvPr/>
        </p:nvSpPr>
        <p:spPr>
          <a:xfrm>
            <a:off x="399288" y="3657599"/>
            <a:ext cx="9144000" cy="457200"/>
          </a:xfrm>
          <a:prstGeom prst="rect">
            <a:avLst/>
          </a:prstGeom>
          <a:solidFill>
            <a:srgbClr val="D9A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5AAB95-34B8-448B-930B-161FA4E3D30F}"/>
              </a:ext>
            </a:extLst>
          </p:cNvPr>
          <p:cNvSpPr/>
          <p:nvPr/>
        </p:nvSpPr>
        <p:spPr>
          <a:xfrm>
            <a:off x="380997" y="3200400"/>
            <a:ext cx="9144000" cy="4572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1B059E7-0C5C-415C-B99D-481BCB3DEE80}"/>
              </a:ext>
            </a:extLst>
          </p:cNvPr>
          <p:cNvSpPr txBox="1"/>
          <p:nvPr/>
        </p:nvSpPr>
        <p:spPr>
          <a:xfrm>
            <a:off x="381000" y="3246120"/>
            <a:ext cx="9147054" cy="338554"/>
          </a:xfrm>
          <a:prstGeom prst="rect">
            <a:avLst/>
          </a:prstGeom>
          <a:noFill/>
        </p:spPr>
        <p:txBody>
          <a:bodyPr wrap="square" rtlCol="0">
            <a:spAutoFit/>
          </a:bodyPr>
          <a:lstStyle/>
          <a:p>
            <a:pPr algn="ctr"/>
            <a:r>
              <a:rPr lang="en-US" sz="1600" b="1" i="1" dirty="0"/>
              <a:t>Blackbeard Golden Age of Piracy – Sequence of Play Cards (Sheet 2 of 2: Back) Template by</a:t>
            </a:r>
            <a:r>
              <a:rPr lang="en-US" sz="1600" dirty="0"/>
              <a:t> </a:t>
            </a:r>
            <a:r>
              <a:rPr lang="en-US" sz="1400" dirty="0">
                <a:latin typeface="Showcard Gothic" panose="04020904020102020604" pitchFamily="82" charset="0"/>
              </a:rPr>
              <a:t>STUKA </a:t>
            </a:r>
            <a:r>
              <a:rPr lang="en-US" sz="1400" dirty="0">
                <a:solidFill>
                  <a:srgbClr val="C00000"/>
                </a:solidFill>
                <a:latin typeface="Showcard Gothic" panose="04020904020102020604" pitchFamily="82" charset="0"/>
              </a:rPr>
              <a:t>JOE</a:t>
            </a:r>
            <a:endParaRPr lang="en-US" sz="1400" b="1" i="1" dirty="0"/>
          </a:p>
        </p:txBody>
      </p:sp>
      <p:sp>
        <p:nvSpPr>
          <p:cNvPr id="57" name="Rectangle 56">
            <a:extLst>
              <a:ext uri="{FF2B5EF4-FFF2-40B4-BE49-F238E27FC236}">
                <a16:creationId xmlns:a16="http://schemas.microsoft.com/office/drawing/2014/main" id="{66074A09-DB7C-44E8-817B-655BAAB7FFA9}"/>
              </a:ext>
            </a:extLst>
          </p:cNvPr>
          <p:cNvSpPr/>
          <p:nvPr/>
        </p:nvSpPr>
        <p:spPr>
          <a:xfrm>
            <a:off x="381000" y="2743200"/>
            <a:ext cx="9144000" cy="457200"/>
          </a:xfrm>
          <a:prstGeom prst="rect">
            <a:avLst/>
          </a:prstGeom>
          <a:solidFill>
            <a:srgbClr val="D9A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nvGrpSpPr>
          <p:cNvPr id="40" name="Group 39">
            <a:extLst>
              <a:ext uri="{FF2B5EF4-FFF2-40B4-BE49-F238E27FC236}">
                <a16:creationId xmlns:a16="http://schemas.microsoft.com/office/drawing/2014/main" id="{42E8743C-C183-482A-AE61-4547E8CA24A6}"/>
              </a:ext>
            </a:extLst>
          </p:cNvPr>
          <p:cNvGrpSpPr/>
          <p:nvPr/>
        </p:nvGrpSpPr>
        <p:grpSpPr>
          <a:xfrm>
            <a:off x="381000" y="0"/>
            <a:ext cx="9144000" cy="3200400"/>
            <a:chOff x="0" y="3657600"/>
            <a:chExt cx="9144000" cy="3200400"/>
          </a:xfrm>
        </p:grpSpPr>
        <p:cxnSp>
          <p:nvCxnSpPr>
            <p:cNvPr id="41" name="Straight Connector 40">
              <a:extLst>
                <a:ext uri="{FF2B5EF4-FFF2-40B4-BE49-F238E27FC236}">
                  <a16:creationId xmlns:a16="http://schemas.microsoft.com/office/drawing/2014/main" id="{A673F4D7-34E1-4F04-951A-7932E53F6200}"/>
                </a:ext>
              </a:extLst>
            </p:cNvPr>
            <p:cNvCxnSpPr/>
            <p:nvPr/>
          </p:nvCxnSpPr>
          <p:spPr>
            <a:xfrm>
              <a:off x="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6C72B1F-1240-4C90-B318-F947610E4AA6}"/>
                </a:ext>
              </a:extLst>
            </p:cNvPr>
            <p:cNvCxnSpPr/>
            <p:nvPr/>
          </p:nvCxnSpPr>
          <p:spPr>
            <a:xfrm>
              <a:off x="2286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1E827358-BFDE-4A37-99D4-FE7CE5BC5867}"/>
                </a:ext>
              </a:extLst>
            </p:cNvPr>
            <p:cNvCxnSpPr/>
            <p:nvPr/>
          </p:nvCxnSpPr>
          <p:spPr>
            <a:xfrm>
              <a:off x="4572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2998FB3B-B65C-4DF5-8EAF-F98685BA90B2}"/>
                </a:ext>
              </a:extLst>
            </p:cNvPr>
            <p:cNvCxnSpPr/>
            <p:nvPr/>
          </p:nvCxnSpPr>
          <p:spPr>
            <a:xfrm>
              <a:off x="6858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B436D19-D971-4148-AC76-B48547AED438}"/>
                </a:ext>
              </a:extLst>
            </p:cNvPr>
            <p:cNvCxnSpPr/>
            <p:nvPr/>
          </p:nvCxnSpPr>
          <p:spPr>
            <a:xfrm>
              <a:off x="9144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81DB5D33-102F-4176-80C9-952D10415ED7}"/>
                </a:ext>
              </a:extLst>
            </p:cNvPr>
            <p:cNvCxnSpPr>
              <a:cxnSpLocks/>
            </p:cNvCxnSpPr>
            <p:nvPr/>
          </p:nvCxnSpPr>
          <p:spPr>
            <a:xfrm>
              <a:off x="0" y="3657600"/>
              <a:ext cx="9128760" cy="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99B143D3-0DC4-4D14-887B-CE9C579BDB79}"/>
                </a:ext>
              </a:extLst>
            </p:cNvPr>
            <p:cNvCxnSpPr>
              <a:cxnSpLocks/>
            </p:cNvCxnSpPr>
            <p:nvPr/>
          </p:nvCxnSpPr>
          <p:spPr>
            <a:xfrm>
              <a:off x="0" y="6858000"/>
              <a:ext cx="9128760" cy="0"/>
            </a:xfrm>
            <a:prstGeom prst="line">
              <a:avLst/>
            </a:prstGeom>
            <a:ln w="28575">
              <a:prstDash val="dash"/>
            </a:ln>
          </p:spPr>
          <p:style>
            <a:lnRef idx="1">
              <a:schemeClr val="dk1"/>
            </a:lnRef>
            <a:fillRef idx="0">
              <a:schemeClr val="dk1"/>
            </a:fillRef>
            <a:effectRef idx="0">
              <a:schemeClr val="dk1"/>
            </a:effectRef>
            <a:fontRef idx="minor">
              <a:schemeClr val="tx1"/>
            </a:fontRef>
          </p:style>
        </p:cxnSp>
      </p:grpSp>
      <p:sp>
        <p:nvSpPr>
          <p:cNvPr id="58" name="Rectangle 57">
            <a:extLst>
              <a:ext uri="{FF2B5EF4-FFF2-40B4-BE49-F238E27FC236}">
                <a16:creationId xmlns:a16="http://schemas.microsoft.com/office/drawing/2014/main" id="{683DE486-B8DD-412C-9FF2-D115A419C6E0}"/>
              </a:ext>
            </a:extLst>
          </p:cNvPr>
          <p:cNvSpPr/>
          <p:nvPr/>
        </p:nvSpPr>
        <p:spPr>
          <a:xfrm>
            <a:off x="381000" y="6400800"/>
            <a:ext cx="9144000" cy="457200"/>
          </a:xfrm>
          <a:prstGeom prst="rect">
            <a:avLst/>
          </a:prstGeom>
          <a:solidFill>
            <a:srgbClr val="D9A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a:extLst>
              <a:ext uri="{FF2B5EF4-FFF2-40B4-BE49-F238E27FC236}">
                <a16:creationId xmlns:a16="http://schemas.microsoft.com/office/drawing/2014/main" id="{B9D86455-9257-4A13-B639-A25254C94AFD}"/>
              </a:ext>
            </a:extLst>
          </p:cNvPr>
          <p:cNvGrpSpPr/>
          <p:nvPr/>
        </p:nvGrpSpPr>
        <p:grpSpPr>
          <a:xfrm>
            <a:off x="381000" y="3657600"/>
            <a:ext cx="9144000" cy="3200400"/>
            <a:chOff x="0" y="3657600"/>
            <a:chExt cx="9144000" cy="3200400"/>
          </a:xfrm>
        </p:grpSpPr>
        <p:cxnSp>
          <p:nvCxnSpPr>
            <p:cNvPr id="3" name="Straight Connector 2">
              <a:extLst>
                <a:ext uri="{FF2B5EF4-FFF2-40B4-BE49-F238E27FC236}">
                  <a16:creationId xmlns:a16="http://schemas.microsoft.com/office/drawing/2014/main" id="{D64C8FF1-7401-44FE-AA99-79BF57EDB711}"/>
                </a:ext>
              </a:extLst>
            </p:cNvPr>
            <p:cNvCxnSpPr/>
            <p:nvPr/>
          </p:nvCxnSpPr>
          <p:spPr>
            <a:xfrm>
              <a:off x="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D29CC30-3C61-4BEF-88DC-B8A7A1A4A0BE}"/>
                </a:ext>
              </a:extLst>
            </p:cNvPr>
            <p:cNvCxnSpPr/>
            <p:nvPr/>
          </p:nvCxnSpPr>
          <p:spPr>
            <a:xfrm>
              <a:off x="2286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58A896C8-735C-405A-A746-3AD7033BC950}"/>
                </a:ext>
              </a:extLst>
            </p:cNvPr>
            <p:cNvCxnSpPr/>
            <p:nvPr/>
          </p:nvCxnSpPr>
          <p:spPr>
            <a:xfrm>
              <a:off x="4572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DC5964F-D922-4DD7-A262-B058F9D3D8E8}"/>
                </a:ext>
              </a:extLst>
            </p:cNvPr>
            <p:cNvCxnSpPr/>
            <p:nvPr/>
          </p:nvCxnSpPr>
          <p:spPr>
            <a:xfrm>
              <a:off x="6858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A7571880-E3AA-4C1C-BE9D-E27A0A5BFF90}"/>
                </a:ext>
              </a:extLst>
            </p:cNvPr>
            <p:cNvCxnSpPr>
              <a:cxnSpLocks/>
            </p:cNvCxnSpPr>
            <p:nvPr/>
          </p:nvCxnSpPr>
          <p:spPr>
            <a:xfrm>
              <a:off x="0" y="3657600"/>
              <a:ext cx="9128760" cy="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BE19741-9E60-4E0C-AE3D-8DD4567EFDF0}"/>
                </a:ext>
              </a:extLst>
            </p:cNvPr>
            <p:cNvCxnSpPr>
              <a:cxnSpLocks/>
            </p:cNvCxnSpPr>
            <p:nvPr/>
          </p:nvCxnSpPr>
          <p:spPr>
            <a:xfrm>
              <a:off x="0" y="6858000"/>
              <a:ext cx="9128760" cy="0"/>
            </a:xfrm>
            <a:prstGeom prst="line">
              <a:avLst/>
            </a:prstGeom>
            <a:ln w="28575">
              <a:prstDash val="dash"/>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2B743EF8-8C9C-49A5-A4B1-C05423C4E680}"/>
                </a:ext>
              </a:extLst>
            </p:cNvPr>
            <p:cNvCxnSpPr/>
            <p:nvPr/>
          </p:nvCxnSpPr>
          <p:spPr>
            <a:xfrm>
              <a:off x="9144000" y="3657600"/>
              <a:ext cx="0" cy="3200400"/>
            </a:xfrm>
            <a:prstGeom prst="line">
              <a:avLst/>
            </a:prstGeom>
            <a:ln w="28575">
              <a:prstDash val="dash"/>
            </a:ln>
          </p:spPr>
          <p:style>
            <a:lnRef idx="1">
              <a:schemeClr val="dk1"/>
            </a:lnRef>
            <a:fillRef idx="0">
              <a:schemeClr val="dk1"/>
            </a:fillRef>
            <a:effectRef idx="0">
              <a:schemeClr val="dk1"/>
            </a:effectRef>
            <a:fontRef idx="minor">
              <a:schemeClr val="tx1"/>
            </a:fontRef>
          </p:style>
        </p:cxnSp>
      </p:grpSp>
      <p:grpSp>
        <p:nvGrpSpPr>
          <p:cNvPr id="2" name="Group 1">
            <a:extLst>
              <a:ext uri="{FF2B5EF4-FFF2-40B4-BE49-F238E27FC236}">
                <a16:creationId xmlns:a16="http://schemas.microsoft.com/office/drawing/2014/main" id="{8F8A6917-CB18-4794-8722-0529AB0837B0}"/>
              </a:ext>
            </a:extLst>
          </p:cNvPr>
          <p:cNvGrpSpPr/>
          <p:nvPr/>
        </p:nvGrpSpPr>
        <p:grpSpPr>
          <a:xfrm>
            <a:off x="383674" y="5867"/>
            <a:ext cx="9134206" cy="472813"/>
            <a:chOff x="383674" y="5867"/>
            <a:chExt cx="9134206" cy="472813"/>
          </a:xfrm>
        </p:grpSpPr>
        <p:sp>
          <p:nvSpPr>
            <p:cNvPr id="90" name="TextBox 89">
              <a:extLst>
                <a:ext uri="{FF2B5EF4-FFF2-40B4-BE49-F238E27FC236}">
                  <a16:creationId xmlns:a16="http://schemas.microsoft.com/office/drawing/2014/main" id="{63E2EC27-5DF1-4C77-936B-9AE09420087C}"/>
                </a:ext>
              </a:extLst>
            </p:cNvPr>
            <p:cNvSpPr txBox="1"/>
            <p:nvPr/>
          </p:nvSpPr>
          <p:spPr>
            <a:xfrm>
              <a:off x="2669658" y="5867"/>
              <a:ext cx="2270757" cy="472813"/>
            </a:xfrm>
            <a:prstGeom prst="rect">
              <a:avLst/>
            </a:prstGeom>
            <a:noFill/>
          </p:spPr>
          <p:txBody>
            <a:bodyPr wrap="square" tIns="36000" bIns="36000" rtlCol="0">
              <a:spAutoFit/>
            </a:bodyPr>
            <a:lstStyle/>
            <a:p>
              <a:pPr algn="ctr"/>
              <a:r>
                <a:rPr lang="en-US" sz="1400" b="1" i="1" dirty="0"/>
                <a:t>Blackbeard</a:t>
              </a:r>
              <a:endParaRPr lang="en-US" sz="1200" b="1" i="1" dirty="0"/>
            </a:p>
            <a:p>
              <a:pPr algn="ctr"/>
              <a:r>
                <a:rPr lang="en-US" sz="1200" b="1" i="1" dirty="0"/>
                <a:t>The Golden Age of Piracy</a:t>
              </a:r>
            </a:p>
          </p:txBody>
        </p:sp>
        <p:sp>
          <p:nvSpPr>
            <p:cNvPr id="88" name="TextBox 87">
              <a:extLst>
                <a:ext uri="{FF2B5EF4-FFF2-40B4-BE49-F238E27FC236}">
                  <a16:creationId xmlns:a16="http://schemas.microsoft.com/office/drawing/2014/main" id="{A03789F9-EF11-4213-B276-9C20FA0B54FF}"/>
                </a:ext>
              </a:extLst>
            </p:cNvPr>
            <p:cNvSpPr txBox="1"/>
            <p:nvPr/>
          </p:nvSpPr>
          <p:spPr>
            <a:xfrm>
              <a:off x="383674" y="5867"/>
              <a:ext cx="2270757" cy="472813"/>
            </a:xfrm>
            <a:prstGeom prst="rect">
              <a:avLst/>
            </a:prstGeom>
            <a:noFill/>
          </p:spPr>
          <p:txBody>
            <a:bodyPr wrap="square" tIns="36000" bIns="36000" rtlCol="0">
              <a:spAutoFit/>
            </a:bodyPr>
            <a:lstStyle/>
            <a:p>
              <a:pPr algn="ctr"/>
              <a:r>
                <a:rPr lang="en-US" sz="1400" b="1" i="1" dirty="0"/>
                <a:t>Blackbeard</a:t>
              </a:r>
              <a:endParaRPr lang="en-US" sz="1200" b="1" i="1" dirty="0"/>
            </a:p>
            <a:p>
              <a:pPr algn="ctr"/>
              <a:r>
                <a:rPr lang="en-US" sz="1200" b="1" i="1" dirty="0"/>
                <a:t>The Golden Age of Piracy</a:t>
              </a:r>
            </a:p>
          </p:txBody>
        </p:sp>
        <p:sp>
          <p:nvSpPr>
            <p:cNvPr id="75" name="TextBox 74">
              <a:extLst>
                <a:ext uri="{FF2B5EF4-FFF2-40B4-BE49-F238E27FC236}">
                  <a16:creationId xmlns:a16="http://schemas.microsoft.com/office/drawing/2014/main" id="{9DE58448-33EE-4EDF-AD81-15218E8B4C12}"/>
                </a:ext>
              </a:extLst>
            </p:cNvPr>
            <p:cNvSpPr txBox="1"/>
            <p:nvPr/>
          </p:nvSpPr>
          <p:spPr>
            <a:xfrm>
              <a:off x="4960735" y="5867"/>
              <a:ext cx="2270757" cy="472813"/>
            </a:xfrm>
            <a:prstGeom prst="rect">
              <a:avLst/>
            </a:prstGeom>
            <a:noFill/>
          </p:spPr>
          <p:txBody>
            <a:bodyPr wrap="square" tIns="36000" bIns="36000" rtlCol="0">
              <a:spAutoFit/>
            </a:bodyPr>
            <a:lstStyle/>
            <a:p>
              <a:pPr algn="ctr"/>
              <a:r>
                <a:rPr lang="en-US" sz="1400" b="1" i="1" dirty="0"/>
                <a:t>Blackbeard</a:t>
              </a:r>
              <a:endParaRPr lang="en-US" sz="1200" b="1" i="1" dirty="0"/>
            </a:p>
            <a:p>
              <a:pPr algn="ctr"/>
              <a:r>
                <a:rPr lang="en-US" sz="1200" b="1" i="1" dirty="0"/>
                <a:t>The Golden Age of Piracy</a:t>
              </a:r>
            </a:p>
          </p:txBody>
        </p:sp>
        <p:sp>
          <p:nvSpPr>
            <p:cNvPr id="73" name="TextBox 72">
              <a:extLst>
                <a:ext uri="{FF2B5EF4-FFF2-40B4-BE49-F238E27FC236}">
                  <a16:creationId xmlns:a16="http://schemas.microsoft.com/office/drawing/2014/main" id="{BDEF64F9-89DF-41BF-A743-81DECF0C7A2E}"/>
                </a:ext>
              </a:extLst>
            </p:cNvPr>
            <p:cNvSpPr txBox="1"/>
            <p:nvPr/>
          </p:nvSpPr>
          <p:spPr>
            <a:xfrm>
              <a:off x="7247123" y="5867"/>
              <a:ext cx="2270757" cy="472813"/>
            </a:xfrm>
            <a:prstGeom prst="rect">
              <a:avLst/>
            </a:prstGeom>
            <a:noFill/>
          </p:spPr>
          <p:txBody>
            <a:bodyPr wrap="square" tIns="36000" bIns="36000" rtlCol="0">
              <a:spAutoFit/>
            </a:bodyPr>
            <a:lstStyle/>
            <a:p>
              <a:pPr algn="ctr"/>
              <a:r>
                <a:rPr lang="en-US" sz="1400" b="1" i="1" dirty="0"/>
                <a:t>Blackbeard</a:t>
              </a:r>
              <a:endParaRPr lang="en-US" sz="1200" b="1" i="1" dirty="0"/>
            </a:p>
            <a:p>
              <a:pPr algn="ctr"/>
              <a:r>
                <a:rPr lang="en-US" sz="1200" b="1" i="1" dirty="0"/>
                <a:t>The Golden Age of Piracy</a:t>
              </a:r>
            </a:p>
          </p:txBody>
        </p:sp>
      </p:grpSp>
      <p:grpSp>
        <p:nvGrpSpPr>
          <p:cNvPr id="98" name="Group 97">
            <a:extLst>
              <a:ext uri="{FF2B5EF4-FFF2-40B4-BE49-F238E27FC236}">
                <a16:creationId xmlns:a16="http://schemas.microsoft.com/office/drawing/2014/main" id="{BA57298C-F9CD-4ED2-81A7-C10351080DC9}"/>
              </a:ext>
            </a:extLst>
          </p:cNvPr>
          <p:cNvGrpSpPr/>
          <p:nvPr/>
        </p:nvGrpSpPr>
        <p:grpSpPr>
          <a:xfrm>
            <a:off x="419643" y="6367890"/>
            <a:ext cx="9064182" cy="503590"/>
            <a:chOff x="38643" y="6377268"/>
            <a:chExt cx="9064182" cy="503590"/>
          </a:xfrm>
        </p:grpSpPr>
        <p:sp>
          <p:nvSpPr>
            <p:cNvPr id="99" name="TextBox 98">
              <a:extLst>
                <a:ext uri="{FF2B5EF4-FFF2-40B4-BE49-F238E27FC236}">
                  <a16:creationId xmlns:a16="http://schemas.microsoft.com/office/drawing/2014/main" id="{43D350E8-C71C-4FDE-889A-F3A121DF5DCF}"/>
                </a:ext>
              </a:extLst>
            </p:cNvPr>
            <p:cNvSpPr txBox="1"/>
            <p:nvPr/>
          </p:nvSpPr>
          <p:spPr>
            <a:xfrm>
              <a:off x="4555399" y="6377268"/>
              <a:ext cx="2289047" cy="503590"/>
            </a:xfrm>
            <a:prstGeom prst="rect">
              <a:avLst/>
            </a:prstGeom>
            <a:noFill/>
          </p:spPr>
          <p:txBody>
            <a:bodyPr wrap="square" lIns="72000" tIns="36000" rIns="72000" bIns="36000" rtlCol="0">
              <a:spAutoFit/>
            </a:bodyPr>
            <a:lstStyle/>
            <a:p>
              <a:pPr algn="ctr"/>
              <a:r>
                <a:rPr lang="en-US" sz="1400" b="1" i="1" dirty="0"/>
                <a:t>#19 Event Card </a:t>
              </a:r>
            </a:p>
            <a:p>
              <a:pPr algn="ctr"/>
              <a:r>
                <a:rPr lang="en-US" sz="1400" b="1" i="1" dirty="0"/>
                <a:t>Description</a:t>
              </a:r>
            </a:p>
          </p:txBody>
        </p:sp>
        <p:sp>
          <p:nvSpPr>
            <p:cNvPr id="100" name="TextBox 99">
              <a:extLst>
                <a:ext uri="{FF2B5EF4-FFF2-40B4-BE49-F238E27FC236}">
                  <a16:creationId xmlns:a16="http://schemas.microsoft.com/office/drawing/2014/main" id="{BE671CEC-6559-436A-BBB4-FBAEFA986F60}"/>
                </a:ext>
              </a:extLst>
            </p:cNvPr>
            <p:cNvSpPr txBox="1"/>
            <p:nvPr/>
          </p:nvSpPr>
          <p:spPr>
            <a:xfrm>
              <a:off x="6813778" y="6377268"/>
              <a:ext cx="2289047" cy="503590"/>
            </a:xfrm>
            <a:prstGeom prst="rect">
              <a:avLst/>
            </a:prstGeom>
            <a:noFill/>
          </p:spPr>
          <p:txBody>
            <a:bodyPr wrap="square" lIns="72000" tIns="36000" rIns="72000" bIns="36000" rtlCol="0">
              <a:spAutoFit/>
            </a:bodyPr>
            <a:lstStyle/>
            <a:p>
              <a:pPr algn="ctr"/>
              <a:r>
                <a:rPr lang="en-US" sz="1400" b="1" i="1" dirty="0"/>
                <a:t>#18 Event Card </a:t>
              </a:r>
            </a:p>
            <a:p>
              <a:pPr algn="ctr"/>
              <a:r>
                <a:rPr lang="en-US" sz="1400" b="1" i="1" dirty="0"/>
                <a:t>Description</a:t>
              </a:r>
            </a:p>
          </p:txBody>
        </p:sp>
        <p:sp>
          <p:nvSpPr>
            <p:cNvPr id="101" name="TextBox 100">
              <a:extLst>
                <a:ext uri="{FF2B5EF4-FFF2-40B4-BE49-F238E27FC236}">
                  <a16:creationId xmlns:a16="http://schemas.microsoft.com/office/drawing/2014/main" id="{3176B4B4-18F6-435D-96F9-A8D82E9921D9}"/>
                </a:ext>
              </a:extLst>
            </p:cNvPr>
            <p:cNvSpPr txBox="1"/>
            <p:nvPr/>
          </p:nvSpPr>
          <p:spPr>
            <a:xfrm>
              <a:off x="2297021" y="6377268"/>
              <a:ext cx="2289047" cy="503590"/>
            </a:xfrm>
            <a:prstGeom prst="rect">
              <a:avLst/>
            </a:prstGeom>
            <a:noFill/>
          </p:spPr>
          <p:txBody>
            <a:bodyPr wrap="square" lIns="72000" tIns="36000" rIns="72000" bIns="36000" rtlCol="0">
              <a:spAutoFit/>
            </a:bodyPr>
            <a:lstStyle/>
            <a:p>
              <a:pPr algn="ctr"/>
              <a:r>
                <a:rPr lang="en-US" sz="1400" b="1" i="1" dirty="0"/>
                <a:t>#20 Event Card </a:t>
              </a:r>
            </a:p>
            <a:p>
              <a:pPr algn="ctr"/>
              <a:r>
                <a:rPr lang="en-US" sz="1400" b="1" i="1" dirty="0"/>
                <a:t>Description</a:t>
              </a:r>
            </a:p>
          </p:txBody>
        </p:sp>
        <p:sp>
          <p:nvSpPr>
            <p:cNvPr id="102" name="TextBox 101">
              <a:extLst>
                <a:ext uri="{FF2B5EF4-FFF2-40B4-BE49-F238E27FC236}">
                  <a16:creationId xmlns:a16="http://schemas.microsoft.com/office/drawing/2014/main" id="{8EC16240-7814-4319-85A1-EC2BC29F4226}"/>
                </a:ext>
              </a:extLst>
            </p:cNvPr>
            <p:cNvSpPr txBox="1"/>
            <p:nvPr/>
          </p:nvSpPr>
          <p:spPr>
            <a:xfrm>
              <a:off x="38643" y="6377268"/>
              <a:ext cx="2289047" cy="503590"/>
            </a:xfrm>
            <a:prstGeom prst="rect">
              <a:avLst/>
            </a:prstGeom>
            <a:noFill/>
          </p:spPr>
          <p:txBody>
            <a:bodyPr wrap="square" lIns="72000" tIns="36000" rIns="72000" bIns="36000" rtlCol="0">
              <a:spAutoFit/>
            </a:bodyPr>
            <a:lstStyle/>
            <a:p>
              <a:pPr algn="ctr"/>
              <a:r>
                <a:rPr lang="en-US" sz="1400" b="1" i="1" dirty="0"/>
                <a:t>#23 Event Card </a:t>
              </a:r>
            </a:p>
            <a:p>
              <a:pPr algn="ctr"/>
              <a:r>
                <a:rPr lang="en-US" sz="1400" b="1" i="1" dirty="0"/>
                <a:t>Description</a:t>
              </a:r>
            </a:p>
          </p:txBody>
        </p:sp>
      </p:grpSp>
      <p:grpSp>
        <p:nvGrpSpPr>
          <p:cNvPr id="104" name="Group 103">
            <a:extLst>
              <a:ext uri="{FF2B5EF4-FFF2-40B4-BE49-F238E27FC236}">
                <a16:creationId xmlns:a16="http://schemas.microsoft.com/office/drawing/2014/main" id="{11F7B37C-A38D-43A0-A3B4-D54F7A839422}"/>
              </a:ext>
            </a:extLst>
          </p:cNvPr>
          <p:cNvGrpSpPr/>
          <p:nvPr/>
        </p:nvGrpSpPr>
        <p:grpSpPr>
          <a:xfrm>
            <a:off x="349619" y="3649792"/>
            <a:ext cx="9134206" cy="472813"/>
            <a:chOff x="383674" y="5867"/>
            <a:chExt cx="9134206" cy="472813"/>
          </a:xfrm>
        </p:grpSpPr>
        <p:sp>
          <p:nvSpPr>
            <p:cNvPr id="105" name="TextBox 104">
              <a:extLst>
                <a:ext uri="{FF2B5EF4-FFF2-40B4-BE49-F238E27FC236}">
                  <a16:creationId xmlns:a16="http://schemas.microsoft.com/office/drawing/2014/main" id="{F18095C8-34AC-404A-83CA-BFA705401837}"/>
                </a:ext>
              </a:extLst>
            </p:cNvPr>
            <p:cNvSpPr txBox="1"/>
            <p:nvPr/>
          </p:nvSpPr>
          <p:spPr>
            <a:xfrm>
              <a:off x="2669658" y="5867"/>
              <a:ext cx="2270757" cy="472813"/>
            </a:xfrm>
            <a:prstGeom prst="rect">
              <a:avLst/>
            </a:prstGeom>
            <a:noFill/>
          </p:spPr>
          <p:txBody>
            <a:bodyPr wrap="square" tIns="36000" bIns="36000" rtlCol="0">
              <a:spAutoFit/>
            </a:bodyPr>
            <a:lstStyle/>
            <a:p>
              <a:pPr algn="ctr"/>
              <a:r>
                <a:rPr lang="en-US" sz="1400" b="1" i="1" dirty="0"/>
                <a:t>Blackbeard</a:t>
              </a:r>
              <a:endParaRPr lang="en-US" sz="1200" b="1" i="1" dirty="0"/>
            </a:p>
            <a:p>
              <a:pPr algn="ctr"/>
              <a:r>
                <a:rPr lang="en-US" sz="1200" b="1" i="1" dirty="0"/>
                <a:t>The Golden Age of Piracy</a:t>
              </a:r>
            </a:p>
          </p:txBody>
        </p:sp>
        <p:sp>
          <p:nvSpPr>
            <p:cNvPr id="106" name="TextBox 105">
              <a:extLst>
                <a:ext uri="{FF2B5EF4-FFF2-40B4-BE49-F238E27FC236}">
                  <a16:creationId xmlns:a16="http://schemas.microsoft.com/office/drawing/2014/main" id="{BC7C1A2E-FDEB-4F34-8C56-917EC0E2A94A}"/>
                </a:ext>
              </a:extLst>
            </p:cNvPr>
            <p:cNvSpPr txBox="1"/>
            <p:nvPr/>
          </p:nvSpPr>
          <p:spPr>
            <a:xfrm>
              <a:off x="383674" y="5867"/>
              <a:ext cx="2270757" cy="472813"/>
            </a:xfrm>
            <a:prstGeom prst="rect">
              <a:avLst/>
            </a:prstGeom>
            <a:noFill/>
          </p:spPr>
          <p:txBody>
            <a:bodyPr wrap="square" tIns="36000" bIns="36000" rtlCol="0">
              <a:spAutoFit/>
            </a:bodyPr>
            <a:lstStyle/>
            <a:p>
              <a:pPr algn="ctr"/>
              <a:r>
                <a:rPr lang="en-US" sz="1400" b="1" i="1" dirty="0"/>
                <a:t>Blackbeard</a:t>
              </a:r>
              <a:endParaRPr lang="en-US" sz="1200" b="1" i="1" dirty="0"/>
            </a:p>
            <a:p>
              <a:pPr algn="ctr"/>
              <a:r>
                <a:rPr lang="en-US" sz="1200" b="1" i="1" dirty="0"/>
                <a:t>The Golden Age of Piracy</a:t>
              </a:r>
            </a:p>
          </p:txBody>
        </p:sp>
        <p:sp>
          <p:nvSpPr>
            <p:cNvPr id="107" name="TextBox 106">
              <a:extLst>
                <a:ext uri="{FF2B5EF4-FFF2-40B4-BE49-F238E27FC236}">
                  <a16:creationId xmlns:a16="http://schemas.microsoft.com/office/drawing/2014/main" id="{FF452171-24AA-4037-B20C-DEB12A558186}"/>
                </a:ext>
              </a:extLst>
            </p:cNvPr>
            <p:cNvSpPr txBox="1"/>
            <p:nvPr/>
          </p:nvSpPr>
          <p:spPr>
            <a:xfrm>
              <a:off x="4960735" y="5867"/>
              <a:ext cx="2270757" cy="472813"/>
            </a:xfrm>
            <a:prstGeom prst="rect">
              <a:avLst/>
            </a:prstGeom>
            <a:noFill/>
          </p:spPr>
          <p:txBody>
            <a:bodyPr wrap="square" tIns="36000" bIns="36000" rtlCol="0">
              <a:spAutoFit/>
            </a:bodyPr>
            <a:lstStyle/>
            <a:p>
              <a:pPr algn="ctr"/>
              <a:r>
                <a:rPr lang="en-US" sz="1400" b="1" i="1" dirty="0"/>
                <a:t>Blackbeard</a:t>
              </a:r>
              <a:endParaRPr lang="en-US" sz="1200" b="1" i="1" dirty="0"/>
            </a:p>
            <a:p>
              <a:pPr algn="ctr"/>
              <a:r>
                <a:rPr lang="en-US" sz="1200" b="1" i="1" dirty="0"/>
                <a:t>The Golden Age of Piracy</a:t>
              </a:r>
            </a:p>
          </p:txBody>
        </p:sp>
        <p:sp>
          <p:nvSpPr>
            <p:cNvPr id="108" name="TextBox 107">
              <a:extLst>
                <a:ext uri="{FF2B5EF4-FFF2-40B4-BE49-F238E27FC236}">
                  <a16:creationId xmlns:a16="http://schemas.microsoft.com/office/drawing/2014/main" id="{5EB06A60-3AEA-4C23-9090-15BED2A4D50E}"/>
                </a:ext>
              </a:extLst>
            </p:cNvPr>
            <p:cNvSpPr txBox="1"/>
            <p:nvPr/>
          </p:nvSpPr>
          <p:spPr>
            <a:xfrm>
              <a:off x="7247123" y="5867"/>
              <a:ext cx="2270757" cy="472813"/>
            </a:xfrm>
            <a:prstGeom prst="rect">
              <a:avLst/>
            </a:prstGeom>
            <a:noFill/>
          </p:spPr>
          <p:txBody>
            <a:bodyPr wrap="square" tIns="36000" bIns="36000" rtlCol="0">
              <a:spAutoFit/>
            </a:bodyPr>
            <a:lstStyle/>
            <a:p>
              <a:pPr algn="ctr"/>
              <a:r>
                <a:rPr lang="en-US" sz="1400" b="1" i="1" dirty="0"/>
                <a:t>Blackbeard</a:t>
              </a:r>
              <a:endParaRPr lang="en-US" sz="1200" b="1" i="1" dirty="0"/>
            </a:p>
            <a:p>
              <a:pPr algn="ctr"/>
              <a:r>
                <a:rPr lang="en-US" sz="1200" b="1" i="1" dirty="0"/>
                <a:t>The Golden Age of Piracy</a:t>
              </a:r>
            </a:p>
          </p:txBody>
        </p:sp>
      </p:grpSp>
      <p:grpSp>
        <p:nvGrpSpPr>
          <p:cNvPr id="109" name="Group 108">
            <a:extLst>
              <a:ext uri="{FF2B5EF4-FFF2-40B4-BE49-F238E27FC236}">
                <a16:creationId xmlns:a16="http://schemas.microsoft.com/office/drawing/2014/main" id="{87D9BA40-D3F8-4670-AE38-C13BE47EE78F}"/>
              </a:ext>
            </a:extLst>
          </p:cNvPr>
          <p:cNvGrpSpPr/>
          <p:nvPr/>
        </p:nvGrpSpPr>
        <p:grpSpPr>
          <a:xfrm>
            <a:off x="364323" y="2719670"/>
            <a:ext cx="9064182" cy="503590"/>
            <a:chOff x="38643" y="6377268"/>
            <a:chExt cx="9064182" cy="503590"/>
          </a:xfrm>
        </p:grpSpPr>
        <p:sp>
          <p:nvSpPr>
            <p:cNvPr id="110" name="TextBox 109">
              <a:extLst>
                <a:ext uri="{FF2B5EF4-FFF2-40B4-BE49-F238E27FC236}">
                  <a16:creationId xmlns:a16="http://schemas.microsoft.com/office/drawing/2014/main" id="{84E94837-5CB3-4514-9E1E-515DD6BC36D9}"/>
                </a:ext>
              </a:extLst>
            </p:cNvPr>
            <p:cNvSpPr txBox="1"/>
            <p:nvPr/>
          </p:nvSpPr>
          <p:spPr>
            <a:xfrm>
              <a:off x="4555399" y="6377268"/>
              <a:ext cx="2289047" cy="503590"/>
            </a:xfrm>
            <a:prstGeom prst="rect">
              <a:avLst/>
            </a:prstGeom>
            <a:noFill/>
          </p:spPr>
          <p:txBody>
            <a:bodyPr wrap="square" lIns="72000" tIns="36000" rIns="72000" bIns="36000" rtlCol="0">
              <a:spAutoFit/>
            </a:bodyPr>
            <a:lstStyle/>
            <a:p>
              <a:pPr algn="ctr"/>
              <a:r>
                <a:rPr lang="en-US" sz="1400" b="1" i="1" dirty="0"/>
                <a:t>#11 Event Card </a:t>
              </a:r>
            </a:p>
            <a:p>
              <a:pPr algn="ctr"/>
              <a:r>
                <a:rPr lang="en-US" sz="1400" b="1" i="1" dirty="0"/>
                <a:t>Description</a:t>
              </a:r>
            </a:p>
          </p:txBody>
        </p:sp>
        <p:sp>
          <p:nvSpPr>
            <p:cNvPr id="111" name="TextBox 110">
              <a:extLst>
                <a:ext uri="{FF2B5EF4-FFF2-40B4-BE49-F238E27FC236}">
                  <a16:creationId xmlns:a16="http://schemas.microsoft.com/office/drawing/2014/main" id="{2F0F0530-7D43-4318-BFE1-8F523B889005}"/>
                </a:ext>
              </a:extLst>
            </p:cNvPr>
            <p:cNvSpPr txBox="1"/>
            <p:nvPr/>
          </p:nvSpPr>
          <p:spPr>
            <a:xfrm>
              <a:off x="6813778" y="6377268"/>
              <a:ext cx="2289047" cy="503590"/>
            </a:xfrm>
            <a:prstGeom prst="rect">
              <a:avLst/>
            </a:prstGeom>
            <a:noFill/>
          </p:spPr>
          <p:txBody>
            <a:bodyPr wrap="square" lIns="72000" tIns="36000" rIns="72000" bIns="36000" rtlCol="0">
              <a:spAutoFit/>
            </a:bodyPr>
            <a:lstStyle/>
            <a:p>
              <a:pPr algn="ctr"/>
              <a:r>
                <a:rPr lang="en-US" sz="1400" b="1" i="1" dirty="0"/>
                <a:t>#9 Event Card </a:t>
              </a:r>
            </a:p>
            <a:p>
              <a:pPr algn="ctr"/>
              <a:r>
                <a:rPr lang="en-US" sz="1400" b="1" i="1" dirty="0"/>
                <a:t>Description</a:t>
              </a:r>
            </a:p>
          </p:txBody>
        </p:sp>
        <p:sp>
          <p:nvSpPr>
            <p:cNvPr id="112" name="TextBox 111">
              <a:extLst>
                <a:ext uri="{FF2B5EF4-FFF2-40B4-BE49-F238E27FC236}">
                  <a16:creationId xmlns:a16="http://schemas.microsoft.com/office/drawing/2014/main" id="{17BAA392-1AFC-4F41-A563-F1A00BEE301E}"/>
                </a:ext>
              </a:extLst>
            </p:cNvPr>
            <p:cNvSpPr txBox="1"/>
            <p:nvPr/>
          </p:nvSpPr>
          <p:spPr>
            <a:xfrm>
              <a:off x="2297021" y="6377268"/>
              <a:ext cx="2289047" cy="503590"/>
            </a:xfrm>
            <a:prstGeom prst="rect">
              <a:avLst/>
            </a:prstGeom>
            <a:noFill/>
          </p:spPr>
          <p:txBody>
            <a:bodyPr wrap="square" lIns="72000" tIns="36000" rIns="72000" bIns="36000" rtlCol="0">
              <a:spAutoFit/>
            </a:bodyPr>
            <a:lstStyle/>
            <a:p>
              <a:pPr algn="ctr"/>
              <a:r>
                <a:rPr lang="en-US" sz="1400" b="1" i="1" dirty="0"/>
                <a:t>#12 Event Card </a:t>
              </a:r>
            </a:p>
            <a:p>
              <a:pPr algn="ctr"/>
              <a:r>
                <a:rPr lang="en-US" sz="1400" b="1" i="1" dirty="0"/>
                <a:t>Description</a:t>
              </a:r>
            </a:p>
          </p:txBody>
        </p:sp>
        <p:sp>
          <p:nvSpPr>
            <p:cNvPr id="113" name="TextBox 112">
              <a:extLst>
                <a:ext uri="{FF2B5EF4-FFF2-40B4-BE49-F238E27FC236}">
                  <a16:creationId xmlns:a16="http://schemas.microsoft.com/office/drawing/2014/main" id="{23F42E18-2186-49C2-AF6A-0CBD4FEE583C}"/>
                </a:ext>
              </a:extLst>
            </p:cNvPr>
            <p:cNvSpPr txBox="1"/>
            <p:nvPr/>
          </p:nvSpPr>
          <p:spPr>
            <a:xfrm>
              <a:off x="38643" y="6377268"/>
              <a:ext cx="2289047" cy="503590"/>
            </a:xfrm>
            <a:prstGeom prst="rect">
              <a:avLst/>
            </a:prstGeom>
            <a:noFill/>
          </p:spPr>
          <p:txBody>
            <a:bodyPr wrap="square" lIns="72000" tIns="36000" rIns="72000" bIns="36000" rtlCol="0">
              <a:spAutoFit/>
            </a:bodyPr>
            <a:lstStyle/>
            <a:p>
              <a:pPr algn="ctr"/>
              <a:r>
                <a:rPr lang="en-US" sz="1400" b="1" i="1" dirty="0"/>
                <a:t>#17 Event Card </a:t>
              </a:r>
            </a:p>
            <a:p>
              <a:pPr algn="ctr"/>
              <a:r>
                <a:rPr lang="en-US" sz="1400" b="1" i="1" dirty="0"/>
                <a:t>Description</a:t>
              </a:r>
            </a:p>
          </p:txBody>
        </p:sp>
      </p:grpSp>
      <p:grpSp>
        <p:nvGrpSpPr>
          <p:cNvPr id="61" name="Group 60">
            <a:extLst>
              <a:ext uri="{FF2B5EF4-FFF2-40B4-BE49-F238E27FC236}">
                <a16:creationId xmlns:a16="http://schemas.microsoft.com/office/drawing/2014/main" id="{7BC081A1-1809-4641-A1B6-CC7F923DF2D3}"/>
              </a:ext>
            </a:extLst>
          </p:cNvPr>
          <p:cNvGrpSpPr/>
          <p:nvPr/>
        </p:nvGrpSpPr>
        <p:grpSpPr>
          <a:xfrm>
            <a:off x="396229" y="4103957"/>
            <a:ext cx="9126093" cy="2282995"/>
            <a:chOff x="396229" y="4103957"/>
            <a:chExt cx="9126093" cy="2282995"/>
          </a:xfrm>
        </p:grpSpPr>
        <p:sp>
          <p:nvSpPr>
            <p:cNvPr id="62" name="Rectangle 61">
              <a:extLst>
                <a:ext uri="{FF2B5EF4-FFF2-40B4-BE49-F238E27FC236}">
                  <a16:creationId xmlns:a16="http://schemas.microsoft.com/office/drawing/2014/main" id="{426492D0-2DA5-40F1-8B1C-38F3DBEB5A7C}"/>
                </a:ext>
              </a:extLst>
            </p:cNvPr>
            <p:cNvSpPr/>
            <p:nvPr/>
          </p:nvSpPr>
          <p:spPr>
            <a:xfrm>
              <a:off x="396229" y="4103957"/>
              <a:ext cx="2267324" cy="2282995"/>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Rectangle 62">
              <a:extLst>
                <a:ext uri="{FF2B5EF4-FFF2-40B4-BE49-F238E27FC236}">
                  <a16:creationId xmlns:a16="http://schemas.microsoft.com/office/drawing/2014/main" id="{58B32B8D-E2D5-4DC7-A1F3-CC14963D13ED}"/>
                </a:ext>
              </a:extLst>
            </p:cNvPr>
            <p:cNvSpPr/>
            <p:nvPr/>
          </p:nvSpPr>
          <p:spPr>
            <a:xfrm>
              <a:off x="7254998" y="4103957"/>
              <a:ext cx="2267324" cy="2282995"/>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5" name="Rectangle 64">
              <a:extLst>
                <a:ext uri="{FF2B5EF4-FFF2-40B4-BE49-F238E27FC236}">
                  <a16:creationId xmlns:a16="http://schemas.microsoft.com/office/drawing/2014/main" id="{8C63E515-ED00-4827-9974-A296167655A0}"/>
                </a:ext>
              </a:extLst>
            </p:cNvPr>
            <p:cNvSpPr/>
            <p:nvPr/>
          </p:nvSpPr>
          <p:spPr>
            <a:xfrm>
              <a:off x="4968741" y="4103957"/>
              <a:ext cx="2267324" cy="2282995"/>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Rectangle 66">
              <a:extLst>
                <a:ext uri="{FF2B5EF4-FFF2-40B4-BE49-F238E27FC236}">
                  <a16:creationId xmlns:a16="http://schemas.microsoft.com/office/drawing/2014/main" id="{537E8227-FF6B-4D72-96EE-27DFA86458AE}"/>
                </a:ext>
              </a:extLst>
            </p:cNvPr>
            <p:cNvSpPr/>
            <p:nvPr/>
          </p:nvSpPr>
          <p:spPr>
            <a:xfrm>
              <a:off x="2682485" y="4103957"/>
              <a:ext cx="2267324" cy="2282995"/>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pic>
        <p:nvPicPr>
          <p:cNvPr id="80" name="Picture 79">
            <a:extLst>
              <a:ext uri="{FF2B5EF4-FFF2-40B4-BE49-F238E27FC236}">
                <a16:creationId xmlns:a16="http://schemas.microsoft.com/office/drawing/2014/main" id="{61A3049C-D959-47F6-BBD9-B2BBB724E631}"/>
              </a:ext>
            </a:extLst>
          </p:cNvPr>
          <p:cNvPicPr>
            <a:picLocks noChangeAspect="1"/>
          </p:cNvPicPr>
          <p:nvPr/>
        </p:nvPicPr>
        <p:blipFill>
          <a:blip r:embed="rId3"/>
          <a:stretch>
            <a:fillRect/>
          </a:stretch>
        </p:blipFill>
        <p:spPr>
          <a:xfrm>
            <a:off x="7573295" y="4115458"/>
            <a:ext cx="1634531" cy="2288343"/>
          </a:xfrm>
          <a:prstGeom prst="rect">
            <a:avLst/>
          </a:prstGeom>
        </p:spPr>
      </p:pic>
      <p:pic>
        <p:nvPicPr>
          <p:cNvPr id="81" name="Picture 80">
            <a:extLst>
              <a:ext uri="{FF2B5EF4-FFF2-40B4-BE49-F238E27FC236}">
                <a16:creationId xmlns:a16="http://schemas.microsoft.com/office/drawing/2014/main" id="{4405CB6F-841D-4C73-B3D7-A6F33D346892}"/>
              </a:ext>
            </a:extLst>
          </p:cNvPr>
          <p:cNvPicPr>
            <a:picLocks noChangeAspect="1"/>
          </p:cNvPicPr>
          <p:nvPr/>
        </p:nvPicPr>
        <p:blipFill>
          <a:blip r:embed="rId4"/>
          <a:stretch>
            <a:fillRect/>
          </a:stretch>
        </p:blipFill>
        <p:spPr>
          <a:xfrm>
            <a:off x="5287684" y="4115458"/>
            <a:ext cx="1634531" cy="2288343"/>
          </a:xfrm>
          <a:prstGeom prst="rect">
            <a:avLst/>
          </a:prstGeom>
        </p:spPr>
      </p:pic>
      <p:pic>
        <p:nvPicPr>
          <p:cNvPr id="82" name="Picture 81">
            <a:extLst>
              <a:ext uri="{FF2B5EF4-FFF2-40B4-BE49-F238E27FC236}">
                <a16:creationId xmlns:a16="http://schemas.microsoft.com/office/drawing/2014/main" id="{32C12994-5D2C-4D1D-B088-D9A0BD5BE798}"/>
              </a:ext>
            </a:extLst>
          </p:cNvPr>
          <p:cNvPicPr>
            <a:picLocks noChangeAspect="1"/>
          </p:cNvPicPr>
          <p:nvPr/>
        </p:nvPicPr>
        <p:blipFill>
          <a:blip r:embed="rId5"/>
          <a:stretch>
            <a:fillRect/>
          </a:stretch>
        </p:blipFill>
        <p:spPr>
          <a:xfrm>
            <a:off x="3003179" y="4115458"/>
            <a:ext cx="1634531" cy="2288343"/>
          </a:xfrm>
          <a:prstGeom prst="rect">
            <a:avLst/>
          </a:prstGeom>
        </p:spPr>
      </p:pic>
      <p:pic>
        <p:nvPicPr>
          <p:cNvPr id="92" name="Picture 91">
            <a:extLst>
              <a:ext uri="{FF2B5EF4-FFF2-40B4-BE49-F238E27FC236}">
                <a16:creationId xmlns:a16="http://schemas.microsoft.com/office/drawing/2014/main" id="{9BBFE643-BEE6-496B-9A7B-9A45CCD67CEB}"/>
              </a:ext>
            </a:extLst>
          </p:cNvPr>
          <p:cNvPicPr>
            <a:picLocks noChangeAspect="1"/>
          </p:cNvPicPr>
          <p:nvPr/>
        </p:nvPicPr>
        <p:blipFill>
          <a:blip r:embed="rId6"/>
          <a:stretch>
            <a:fillRect/>
          </a:stretch>
        </p:blipFill>
        <p:spPr>
          <a:xfrm>
            <a:off x="701786" y="4115458"/>
            <a:ext cx="1634531" cy="2288343"/>
          </a:xfrm>
          <a:prstGeom prst="rect">
            <a:avLst/>
          </a:prstGeom>
        </p:spPr>
      </p:pic>
      <p:grpSp>
        <p:nvGrpSpPr>
          <p:cNvPr id="69" name="Group 68">
            <a:extLst>
              <a:ext uri="{FF2B5EF4-FFF2-40B4-BE49-F238E27FC236}">
                <a16:creationId xmlns:a16="http://schemas.microsoft.com/office/drawing/2014/main" id="{4F61D1BE-0727-4EAF-862C-77471BCA77C7}"/>
              </a:ext>
            </a:extLst>
          </p:cNvPr>
          <p:cNvGrpSpPr/>
          <p:nvPr/>
        </p:nvGrpSpPr>
        <p:grpSpPr>
          <a:xfrm>
            <a:off x="383639" y="462605"/>
            <a:ext cx="9126093" cy="2282995"/>
            <a:chOff x="396229" y="4103957"/>
            <a:chExt cx="9126093" cy="2282995"/>
          </a:xfrm>
        </p:grpSpPr>
        <p:sp>
          <p:nvSpPr>
            <p:cNvPr id="70" name="Rectangle 69">
              <a:extLst>
                <a:ext uri="{FF2B5EF4-FFF2-40B4-BE49-F238E27FC236}">
                  <a16:creationId xmlns:a16="http://schemas.microsoft.com/office/drawing/2014/main" id="{EC668C7C-4D8D-4CE1-8111-D0C4D8D76C0A}"/>
                </a:ext>
              </a:extLst>
            </p:cNvPr>
            <p:cNvSpPr/>
            <p:nvPr/>
          </p:nvSpPr>
          <p:spPr>
            <a:xfrm>
              <a:off x="396229" y="4103957"/>
              <a:ext cx="2267324" cy="2282995"/>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1" name="Rectangle 70">
              <a:extLst>
                <a:ext uri="{FF2B5EF4-FFF2-40B4-BE49-F238E27FC236}">
                  <a16:creationId xmlns:a16="http://schemas.microsoft.com/office/drawing/2014/main" id="{E5EB4FDA-EE5C-4E14-916C-0B45D203FD12}"/>
                </a:ext>
              </a:extLst>
            </p:cNvPr>
            <p:cNvSpPr/>
            <p:nvPr/>
          </p:nvSpPr>
          <p:spPr>
            <a:xfrm>
              <a:off x="7254998" y="4103957"/>
              <a:ext cx="2267324" cy="2282995"/>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2" name="Rectangle 71">
              <a:extLst>
                <a:ext uri="{FF2B5EF4-FFF2-40B4-BE49-F238E27FC236}">
                  <a16:creationId xmlns:a16="http://schemas.microsoft.com/office/drawing/2014/main" id="{D662EF88-EFEB-4145-B1CD-F1A7F8B5E867}"/>
                </a:ext>
              </a:extLst>
            </p:cNvPr>
            <p:cNvSpPr/>
            <p:nvPr/>
          </p:nvSpPr>
          <p:spPr>
            <a:xfrm>
              <a:off x="4968741" y="4103957"/>
              <a:ext cx="2267324" cy="2282995"/>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3" name="Rectangle 82">
              <a:extLst>
                <a:ext uri="{FF2B5EF4-FFF2-40B4-BE49-F238E27FC236}">
                  <a16:creationId xmlns:a16="http://schemas.microsoft.com/office/drawing/2014/main" id="{08BA4536-1A0B-4849-A193-EEECE38F099C}"/>
                </a:ext>
              </a:extLst>
            </p:cNvPr>
            <p:cNvSpPr/>
            <p:nvPr/>
          </p:nvSpPr>
          <p:spPr>
            <a:xfrm>
              <a:off x="2682485" y="4103957"/>
              <a:ext cx="2267324" cy="2282995"/>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5" name="Group 4">
            <a:extLst>
              <a:ext uri="{FF2B5EF4-FFF2-40B4-BE49-F238E27FC236}">
                <a16:creationId xmlns:a16="http://schemas.microsoft.com/office/drawing/2014/main" id="{135D85E1-84D0-45FD-B392-42DB952C8216}"/>
              </a:ext>
            </a:extLst>
          </p:cNvPr>
          <p:cNvGrpSpPr/>
          <p:nvPr/>
        </p:nvGrpSpPr>
        <p:grpSpPr>
          <a:xfrm>
            <a:off x="710609" y="455369"/>
            <a:ext cx="8497994" cy="2288343"/>
            <a:chOff x="710609" y="455369"/>
            <a:chExt cx="8497994" cy="2288343"/>
          </a:xfrm>
        </p:grpSpPr>
        <p:pic>
          <p:nvPicPr>
            <p:cNvPr id="76" name="Picture 75" descr="A picture containing text, sign&#10;&#10;Description automatically generated">
              <a:extLst>
                <a:ext uri="{FF2B5EF4-FFF2-40B4-BE49-F238E27FC236}">
                  <a16:creationId xmlns:a16="http://schemas.microsoft.com/office/drawing/2014/main" id="{35B875AA-B1B2-4CEA-A173-FC523A5B1E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4072" y="455369"/>
              <a:ext cx="1634531" cy="2288343"/>
            </a:xfrm>
            <a:prstGeom prst="rect">
              <a:avLst/>
            </a:prstGeom>
          </p:spPr>
        </p:pic>
        <p:pic>
          <p:nvPicPr>
            <p:cNvPr id="77" name="Picture 76" descr="A picture containing text, book&#10;&#10;Description automatically generated">
              <a:extLst>
                <a:ext uri="{FF2B5EF4-FFF2-40B4-BE49-F238E27FC236}">
                  <a16:creationId xmlns:a16="http://schemas.microsoft.com/office/drawing/2014/main" id="{65EA14DE-1507-4FCC-BFC4-17DF5698A5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7684" y="455369"/>
              <a:ext cx="1634531" cy="2288343"/>
            </a:xfrm>
            <a:prstGeom prst="rect">
              <a:avLst/>
            </a:prstGeom>
          </p:spPr>
        </p:pic>
        <p:pic>
          <p:nvPicPr>
            <p:cNvPr id="78" name="Picture 77" descr="A picture containing text, book&#10;&#10;Description automatically generated">
              <a:extLst>
                <a:ext uri="{FF2B5EF4-FFF2-40B4-BE49-F238E27FC236}">
                  <a16:creationId xmlns:a16="http://schemas.microsoft.com/office/drawing/2014/main" id="{EC52997A-A61F-465A-9114-FECB015276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99656" y="455369"/>
              <a:ext cx="1634531" cy="2288343"/>
            </a:xfrm>
            <a:prstGeom prst="rect">
              <a:avLst/>
            </a:prstGeom>
          </p:spPr>
        </p:pic>
        <p:pic>
          <p:nvPicPr>
            <p:cNvPr id="79" name="Picture 78">
              <a:extLst>
                <a:ext uri="{FF2B5EF4-FFF2-40B4-BE49-F238E27FC236}">
                  <a16:creationId xmlns:a16="http://schemas.microsoft.com/office/drawing/2014/main" id="{B568C126-44B4-4AA8-8A83-01E7CCD01495}"/>
                </a:ext>
              </a:extLst>
            </p:cNvPr>
            <p:cNvPicPr>
              <a:picLocks noChangeAspect="1"/>
            </p:cNvPicPr>
            <p:nvPr/>
          </p:nvPicPr>
          <p:blipFill>
            <a:blip r:embed="rId10"/>
            <a:stretch>
              <a:fillRect/>
            </a:stretch>
          </p:blipFill>
          <p:spPr>
            <a:xfrm>
              <a:off x="710609" y="455369"/>
              <a:ext cx="1634531" cy="2288343"/>
            </a:xfrm>
            <a:prstGeom prst="rect">
              <a:avLst/>
            </a:prstGeom>
          </p:spPr>
        </p:pic>
      </p:grpSp>
    </p:spTree>
    <p:extLst>
      <p:ext uri="{BB962C8B-B14F-4D97-AF65-F5344CB8AC3E}">
        <p14:creationId xmlns:p14="http://schemas.microsoft.com/office/powerpoint/2010/main" val="722287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text, grass, outdoor, transport&#10;&#10;Description automatically generated">
            <a:extLst>
              <a:ext uri="{FF2B5EF4-FFF2-40B4-BE49-F238E27FC236}">
                <a16:creationId xmlns:a16="http://schemas.microsoft.com/office/drawing/2014/main" id="{06539622-04F4-4F61-8036-D9E7E84C5F35}"/>
              </a:ext>
            </a:extLst>
          </p:cNvPr>
          <p:cNvPicPr>
            <a:picLocks noChangeAspect="1"/>
          </p:cNvPicPr>
          <p:nvPr/>
        </p:nvPicPr>
        <p:blipFill rotWithShape="1">
          <a:blip r:embed="rId3">
            <a:extLst>
              <a:ext uri="{28A0092B-C50C-407E-A947-70E740481C1C}">
                <a14:useLocalDpi xmlns:a14="http://schemas.microsoft.com/office/drawing/2010/main" val="0"/>
              </a:ext>
            </a:extLst>
          </a:blip>
          <a:srcRect l="978" r="10007" b="2"/>
          <a:stretch/>
        </p:blipFill>
        <p:spPr>
          <a:xfrm>
            <a:off x="0" y="1282"/>
            <a:ext cx="9906000" cy="6856718"/>
          </a:xfrm>
          <a:prstGeom prst="rect">
            <a:avLst/>
          </a:prstGeom>
        </p:spPr>
      </p:pic>
      <p:sp>
        <p:nvSpPr>
          <p:cNvPr id="16" name="Rectangle: Rounded Corners 15">
            <a:extLst>
              <a:ext uri="{FF2B5EF4-FFF2-40B4-BE49-F238E27FC236}">
                <a16:creationId xmlns:a16="http://schemas.microsoft.com/office/drawing/2014/main" id="{4371ABE1-5FC1-42CF-80E5-CC9C290FC063}"/>
              </a:ext>
            </a:extLst>
          </p:cNvPr>
          <p:cNvSpPr/>
          <p:nvPr/>
        </p:nvSpPr>
        <p:spPr>
          <a:xfrm>
            <a:off x="135209" y="62496"/>
            <a:ext cx="2074712" cy="547004"/>
          </a:xfrm>
          <a:prstGeom prst="round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dirty="0">
                <a:latin typeface="Rockwell Condensed" panose="02060603050405020104" pitchFamily="18" charset="0"/>
              </a:rPr>
              <a:t>Pirate Actions</a:t>
            </a:r>
          </a:p>
        </p:txBody>
      </p:sp>
      <p:sp>
        <p:nvSpPr>
          <p:cNvPr id="15" name="Double Wave 14">
            <a:extLst>
              <a:ext uri="{FF2B5EF4-FFF2-40B4-BE49-F238E27FC236}">
                <a16:creationId xmlns:a16="http://schemas.microsoft.com/office/drawing/2014/main" id="{8BF897CE-492A-43E2-90C0-38039B91421E}"/>
              </a:ext>
            </a:extLst>
          </p:cNvPr>
          <p:cNvSpPr/>
          <p:nvPr/>
        </p:nvSpPr>
        <p:spPr>
          <a:xfrm rot="5400000">
            <a:off x="634012" y="138944"/>
            <a:ext cx="1261400" cy="2343408"/>
          </a:xfrm>
          <a:prstGeom prst="doubleWave">
            <a:avLst>
              <a:gd name="adj1" fmla="val 548"/>
              <a:gd name="adj2" fmla="val 0"/>
            </a:avLst>
          </a:prstGeom>
          <a:blipFill>
            <a:blip r:embed="rId5">
              <a:extLst>
                <a:ext uri="{96DAC541-7B7A-43D3-8B79-37D633B846F1}">
                  <asvg:svgBlip xmlns:asvg="http://schemas.microsoft.com/office/drawing/2016/SVG/main" r:embed="rId6"/>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17" name="TextBox 16">
            <a:extLst>
              <a:ext uri="{FF2B5EF4-FFF2-40B4-BE49-F238E27FC236}">
                <a16:creationId xmlns:a16="http://schemas.microsoft.com/office/drawing/2014/main" id="{584C54AE-CB97-4344-AACB-1DE038750259}"/>
              </a:ext>
            </a:extLst>
          </p:cNvPr>
          <p:cNvSpPr txBox="1"/>
          <p:nvPr/>
        </p:nvSpPr>
        <p:spPr>
          <a:xfrm>
            <a:off x="219614" y="726837"/>
            <a:ext cx="2179082" cy="1175125"/>
          </a:xfrm>
          <a:prstGeom prst="rect">
            <a:avLst/>
          </a:prstGeom>
          <a:noFill/>
        </p:spPr>
        <p:txBody>
          <a:bodyPr wrap="square" tIns="36000" rtlCol="0">
            <a:spAutoFit/>
          </a:bodyPr>
          <a:lstStyle/>
          <a:p>
            <a:r>
              <a:rPr lang="it-IT" sz="1050" b="1" dirty="0" err="1">
                <a:solidFill>
                  <a:srgbClr val="FF0000"/>
                </a:solidFill>
                <a:latin typeface="Rockwell Condensed" panose="02060603050405020104" pitchFamily="18" charset="0"/>
                <a:cs typeface="Times New Roman" panose="02020603050405020304" pitchFamily="18" charset="0"/>
              </a:rPr>
              <a:t>Move</a:t>
            </a:r>
            <a:r>
              <a:rPr lang="it-IT" sz="1000" b="1" dirty="0">
                <a:latin typeface="Rockwell Condensed" panose="02060603050405020104" pitchFamily="18" charset="0"/>
                <a:cs typeface="Times New Roman" panose="02020603050405020304" pitchFamily="18" charset="0"/>
              </a:rPr>
              <a:t>*</a:t>
            </a:r>
          </a:p>
          <a:p>
            <a:pPr marL="171450" indent="-17145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Sea to Port (or vice versa)</a:t>
            </a:r>
          </a:p>
          <a:p>
            <a:pPr marL="266700" indent="-8890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May</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not</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enter</a:t>
            </a:r>
            <a:r>
              <a:rPr lang="it-IT" sz="1000" dirty="0">
                <a:latin typeface="Rockwell Condensed" panose="02060603050405020104" pitchFamily="18" charset="0"/>
                <a:cs typeface="Times New Roman" panose="02020603050405020304" pitchFamily="18" charset="0"/>
              </a:rPr>
              <a:t>       port </a:t>
            </a:r>
            <a:r>
              <a:rPr lang="it-IT" sz="1000" dirty="0" err="1">
                <a:latin typeface="Rockwell Condensed" panose="02060603050405020104" pitchFamily="18" charset="0"/>
                <a:cs typeface="Times New Roman" panose="02020603050405020304" pitchFamily="18" charset="0"/>
              </a:rPr>
              <a:t>unless</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it</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is</a:t>
            </a:r>
            <a:r>
              <a:rPr lang="it-IT" sz="1000" dirty="0">
                <a:latin typeface="Rockwell Condensed" panose="02060603050405020104" pitchFamily="18" charset="0"/>
                <a:cs typeface="Times New Roman" panose="02020603050405020304" pitchFamily="18" charset="0"/>
              </a:rPr>
              <a:t> a </a:t>
            </a:r>
            <a:r>
              <a:rPr lang="it-IT" sz="1000" i="1" dirty="0">
                <a:latin typeface="Rockwell Condensed" panose="02060603050405020104" pitchFamily="18" charset="0"/>
                <a:cs typeface="Times New Roman" panose="02020603050405020304" pitchFamily="18" charset="0"/>
              </a:rPr>
              <a:t>safe </a:t>
            </a:r>
            <a:r>
              <a:rPr lang="it-IT" sz="1000" i="1" dirty="0" err="1">
                <a:latin typeface="Rockwell Condensed" panose="02060603050405020104" pitchFamily="18" charset="0"/>
                <a:cs typeface="Times New Roman" panose="02020603050405020304" pitchFamily="18" charset="0"/>
              </a:rPr>
              <a:t>haven</a:t>
            </a:r>
            <a:endParaRPr lang="it-IT" sz="1000" i="1" dirty="0">
              <a:latin typeface="Rockwell Condensed" panose="02060603050405020104" pitchFamily="18" charset="0"/>
              <a:cs typeface="Times New Roman" panose="02020603050405020304" pitchFamily="18" charset="0"/>
            </a:endParaRPr>
          </a:p>
          <a:p>
            <a:pPr marL="171450" indent="-17145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Sea to Sea</a:t>
            </a:r>
          </a:p>
          <a:p>
            <a:pPr marL="171450" indent="-17145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Sea to Transit (or vice versa)</a:t>
            </a:r>
          </a:p>
          <a:p>
            <a:pPr algn="ctr">
              <a:spcBef>
                <a:spcPts val="300"/>
              </a:spcBef>
            </a:pPr>
            <a:r>
              <a:rPr lang="it-IT" sz="800" b="1" i="1" dirty="0">
                <a:latin typeface="Rockwell Condensed" panose="02060603050405020104" pitchFamily="18" charset="0"/>
                <a:cs typeface="Times New Roman" panose="02020603050405020304" pitchFamily="18" charset="0"/>
              </a:rPr>
              <a:t>* </a:t>
            </a:r>
            <a:r>
              <a:rPr lang="it-IT" sz="800" i="1" dirty="0">
                <a:latin typeface="Rockwell Condensed" panose="02060603050405020104" pitchFamily="18" charset="0"/>
                <a:cs typeface="Times New Roman" panose="02020603050405020304" pitchFamily="18" charset="0"/>
              </a:rPr>
              <a:t>Takes 2 actions </a:t>
            </a:r>
            <a:r>
              <a:rPr lang="it-IT" sz="800" i="1" dirty="0" err="1">
                <a:latin typeface="Rockwell Condensed" panose="02060603050405020104" pitchFamily="18" charset="0"/>
                <a:cs typeface="Times New Roman" panose="02020603050405020304" pitchFamily="18" charset="0"/>
              </a:rPr>
              <a:t>if</a:t>
            </a:r>
            <a:r>
              <a:rPr lang="it-IT" sz="800" i="1" dirty="0">
                <a:latin typeface="Rockwell Condensed" panose="02060603050405020104" pitchFamily="18" charset="0"/>
                <a:cs typeface="Times New Roman" panose="02020603050405020304" pitchFamily="18" charset="0"/>
              </a:rPr>
              <a:t> speed &lt; 0</a:t>
            </a:r>
          </a:p>
        </p:txBody>
      </p:sp>
      <p:sp>
        <p:nvSpPr>
          <p:cNvPr id="21" name="Flowchart: Alternate Process 20">
            <a:extLst>
              <a:ext uri="{FF2B5EF4-FFF2-40B4-BE49-F238E27FC236}">
                <a16:creationId xmlns:a16="http://schemas.microsoft.com/office/drawing/2014/main" id="{59CAF139-7D6E-446C-9F58-3B8D38A61D70}"/>
              </a:ext>
            </a:extLst>
          </p:cNvPr>
          <p:cNvSpPr/>
          <p:nvPr/>
        </p:nvSpPr>
        <p:spPr>
          <a:xfrm>
            <a:off x="2099427" y="732699"/>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sp>
        <p:nvSpPr>
          <p:cNvPr id="25" name="Double Wave 24">
            <a:extLst>
              <a:ext uri="{FF2B5EF4-FFF2-40B4-BE49-F238E27FC236}">
                <a16:creationId xmlns:a16="http://schemas.microsoft.com/office/drawing/2014/main" id="{CC693902-BB5F-46A4-BB85-78D292BB34AD}"/>
              </a:ext>
            </a:extLst>
          </p:cNvPr>
          <p:cNvSpPr/>
          <p:nvPr/>
        </p:nvSpPr>
        <p:spPr>
          <a:xfrm rot="5400000">
            <a:off x="5773141" y="-697268"/>
            <a:ext cx="764525" cy="2300695"/>
          </a:xfrm>
          <a:prstGeom prst="doubleWave">
            <a:avLst>
              <a:gd name="adj1" fmla="val 548"/>
              <a:gd name="adj2" fmla="val 0"/>
            </a:avLst>
          </a:prstGeom>
          <a:blipFill>
            <a:blip r:embed="rId5">
              <a:extLst>
                <a:ext uri="{96DAC541-7B7A-43D3-8B79-37D633B846F1}">
                  <asvg:svgBlip xmlns:asvg="http://schemas.microsoft.com/office/drawing/2016/SVG/main" r:embed="rId6"/>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26" name="Double Wave 25">
            <a:extLst>
              <a:ext uri="{FF2B5EF4-FFF2-40B4-BE49-F238E27FC236}">
                <a16:creationId xmlns:a16="http://schemas.microsoft.com/office/drawing/2014/main" id="{07D5D856-7F9B-4FC3-9C23-F170A1E11D40}"/>
              </a:ext>
            </a:extLst>
          </p:cNvPr>
          <p:cNvSpPr/>
          <p:nvPr/>
        </p:nvSpPr>
        <p:spPr>
          <a:xfrm rot="5400000">
            <a:off x="7008921" y="510786"/>
            <a:ext cx="3259016" cy="2378140"/>
          </a:xfrm>
          <a:prstGeom prst="doubleWave">
            <a:avLst>
              <a:gd name="adj1" fmla="val 548"/>
              <a:gd name="adj2" fmla="val 0"/>
            </a:avLst>
          </a:prstGeom>
          <a:blipFill>
            <a:blip r:embed="rId5">
              <a:extLst>
                <a:ext uri="{96DAC541-7B7A-43D3-8B79-37D633B846F1}">
                  <asvg:svgBlip xmlns:asvg="http://schemas.microsoft.com/office/drawing/2016/SVG/main" r:embed="rId6"/>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pic>
        <p:nvPicPr>
          <p:cNvPr id="34" name="Picture 33">
            <a:extLst>
              <a:ext uri="{FF2B5EF4-FFF2-40B4-BE49-F238E27FC236}">
                <a16:creationId xmlns:a16="http://schemas.microsoft.com/office/drawing/2014/main" id="{D45EB7B2-4483-477F-8C0F-04C680E19FA5}"/>
              </a:ext>
            </a:extLst>
          </p:cNvPr>
          <p:cNvPicPr>
            <a:picLocks noChangeAspect="1"/>
          </p:cNvPicPr>
          <p:nvPr/>
        </p:nvPicPr>
        <p:blipFill>
          <a:blip r:embed="rId7"/>
          <a:stretch>
            <a:fillRect/>
          </a:stretch>
        </p:blipFill>
        <p:spPr>
          <a:xfrm>
            <a:off x="1210852" y="1051304"/>
            <a:ext cx="218790" cy="194756"/>
          </a:xfrm>
          <a:prstGeom prst="rect">
            <a:avLst/>
          </a:prstGeom>
        </p:spPr>
      </p:pic>
      <p:sp>
        <p:nvSpPr>
          <p:cNvPr id="35" name="Double Wave 34">
            <a:extLst>
              <a:ext uri="{FF2B5EF4-FFF2-40B4-BE49-F238E27FC236}">
                <a16:creationId xmlns:a16="http://schemas.microsoft.com/office/drawing/2014/main" id="{27E838F6-AE3E-4A54-9A28-7589698A26EC}"/>
              </a:ext>
            </a:extLst>
          </p:cNvPr>
          <p:cNvSpPr/>
          <p:nvPr/>
        </p:nvSpPr>
        <p:spPr>
          <a:xfrm rot="5400000">
            <a:off x="659805" y="1435512"/>
            <a:ext cx="1209814" cy="2343408"/>
          </a:xfrm>
          <a:prstGeom prst="doubleWave">
            <a:avLst>
              <a:gd name="adj1" fmla="val 548"/>
              <a:gd name="adj2" fmla="val 0"/>
            </a:avLst>
          </a:prstGeom>
          <a:blipFill>
            <a:blip r:embed="rId5">
              <a:extLst>
                <a:ext uri="{96DAC541-7B7A-43D3-8B79-37D633B846F1}">
                  <asvg:svgBlip xmlns:asvg="http://schemas.microsoft.com/office/drawing/2016/SVG/main" r:embed="rId6"/>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36" name="TextBox 35">
            <a:extLst>
              <a:ext uri="{FF2B5EF4-FFF2-40B4-BE49-F238E27FC236}">
                <a16:creationId xmlns:a16="http://schemas.microsoft.com/office/drawing/2014/main" id="{1B65064C-D66B-41C7-89B8-378EB7258DF0}"/>
              </a:ext>
            </a:extLst>
          </p:cNvPr>
          <p:cNvSpPr txBox="1"/>
          <p:nvPr/>
        </p:nvSpPr>
        <p:spPr>
          <a:xfrm>
            <a:off x="221389" y="2049196"/>
            <a:ext cx="2003030" cy="405683"/>
          </a:xfrm>
          <a:prstGeom prst="rect">
            <a:avLst/>
          </a:prstGeom>
          <a:noFill/>
        </p:spPr>
        <p:txBody>
          <a:bodyPr wrap="square" tIns="36000" rtlCol="0">
            <a:spAutoFit/>
          </a:bodyPr>
          <a:lstStyle/>
          <a:p>
            <a:r>
              <a:rPr lang="it-IT" sz="1050" b="1" dirty="0" err="1">
                <a:solidFill>
                  <a:srgbClr val="FF0000"/>
                </a:solidFill>
                <a:latin typeface="Rockwell Condensed" panose="02060603050405020104" pitchFamily="18" charset="0"/>
                <a:cs typeface="Times New Roman" panose="02020603050405020304" pitchFamily="18" charset="0"/>
              </a:rPr>
              <a:t>Draw</a:t>
            </a:r>
            <a:r>
              <a:rPr lang="it-IT" sz="1050" b="1" dirty="0">
                <a:solidFill>
                  <a:srgbClr val="FF0000"/>
                </a:solidFill>
                <a:latin typeface="Rockwell Condensed" panose="02060603050405020104" pitchFamily="18" charset="0"/>
                <a:cs typeface="Times New Roman" panose="02020603050405020304" pitchFamily="18" charset="0"/>
              </a:rPr>
              <a:t> New Pirate Card and/or </a:t>
            </a:r>
            <a:r>
              <a:rPr lang="it-IT" sz="1050" b="1" dirty="0" err="1">
                <a:solidFill>
                  <a:srgbClr val="FF0000"/>
                </a:solidFill>
                <a:latin typeface="Rockwell Condensed" panose="02060603050405020104" pitchFamily="18" charset="0"/>
                <a:cs typeface="Times New Roman" panose="02020603050405020304" pitchFamily="18" charset="0"/>
              </a:rPr>
              <a:t>Deploy</a:t>
            </a:r>
            <a:r>
              <a:rPr lang="it-IT" sz="1050" b="1" dirty="0">
                <a:solidFill>
                  <a:srgbClr val="FF0000"/>
                </a:solidFill>
                <a:latin typeface="Rockwell Condensed" panose="02060603050405020104" pitchFamily="18" charset="0"/>
                <a:cs typeface="Times New Roman" panose="02020603050405020304" pitchFamily="18" charset="0"/>
              </a:rPr>
              <a:t> New Pirate</a:t>
            </a:r>
            <a:endParaRPr lang="it-IT" sz="1000" b="1" dirty="0">
              <a:latin typeface="Rockwell Condensed" panose="02060603050405020104" pitchFamily="18" charset="0"/>
              <a:cs typeface="Times New Roman" panose="02020603050405020304" pitchFamily="18" charset="0"/>
            </a:endParaRPr>
          </a:p>
        </p:txBody>
      </p:sp>
      <p:graphicFrame>
        <p:nvGraphicFramePr>
          <p:cNvPr id="32" name="Table 38">
            <a:extLst>
              <a:ext uri="{FF2B5EF4-FFF2-40B4-BE49-F238E27FC236}">
                <a16:creationId xmlns:a16="http://schemas.microsoft.com/office/drawing/2014/main" id="{A1B3EA8F-C00D-4087-B1CB-3C541D62433F}"/>
              </a:ext>
            </a:extLst>
          </p:cNvPr>
          <p:cNvGraphicFramePr>
            <a:graphicFrameLocks noGrp="1"/>
          </p:cNvGraphicFramePr>
          <p:nvPr>
            <p:extLst>
              <p:ext uri="{D42A27DB-BD31-4B8C-83A1-F6EECF244321}">
                <p14:modId xmlns:p14="http://schemas.microsoft.com/office/powerpoint/2010/main" val="1309461064"/>
              </p:ext>
            </p:extLst>
          </p:nvPr>
        </p:nvGraphicFramePr>
        <p:xfrm>
          <a:off x="947482" y="2468948"/>
          <a:ext cx="1225771" cy="700972"/>
        </p:xfrm>
        <a:graphic>
          <a:graphicData uri="http://schemas.openxmlformats.org/drawingml/2006/table">
            <a:tbl>
              <a:tblPr firstRow="1" bandRow="1">
                <a:tableStyleId>{2D5ABB26-0587-4C30-8999-92F81FD0307C}</a:tableStyleId>
              </a:tblPr>
              <a:tblGrid>
                <a:gridCol w="392615">
                  <a:extLst>
                    <a:ext uri="{9D8B030D-6E8A-4147-A177-3AD203B41FA5}">
                      <a16:colId xmlns:a16="http://schemas.microsoft.com/office/drawing/2014/main" val="3405661095"/>
                    </a:ext>
                  </a:extLst>
                </a:gridCol>
                <a:gridCol w="433168">
                  <a:extLst>
                    <a:ext uri="{9D8B030D-6E8A-4147-A177-3AD203B41FA5}">
                      <a16:colId xmlns:a16="http://schemas.microsoft.com/office/drawing/2014/main" val="3621585008"/>
                    </a:ext>
                  </a:extLst>
                </a:gridCol>
                <a:gridCol w="399988">
                  <a:extLst>
                    <a:ext uri="{9D8B030D-6E8A-4147-A177-3AD203B41FA5}">
                      <a16:colId xmlns:a16="http://schemas.microsoft.com/office/drawing/2014/main" val="3202436593"/>
                    </a:ext>
                  </a:extLst>
                </a:gridCol>
              </a:tblGrid>
              <a:tr h="175243">
                <a:tc>
                  <a:txBody>
                    <a:bodyPr/>
                    <a:lstStyle/>
                    <a:p>
                      <a:pPr algn="ctr"/>
                      <a:r>
                        <a:rPr lang="it-IT" sz="1000" b="0" i="1" dirty="0">
                          <a:latin typeface="Rockwell Condensed" panose="02060603050405020104" pitchFamily="18" charset="0"/>
                        </a:rPr>
                        <a:t>Players</a:t>
                      </a:r>
                    </a:p>
                  </a:txBody>
                  <a:tcPr marL="0" marR="0" marT="0" marB="0">
                    <a:lnB w="3175" cap="flat" cmpd="sng" algn="ctr">
                      <a:solidFill>
                        <a:schemeClr val="tx1"/>
                      </a:solidFill>
                      <a:prstDash val="solid"/>
                      <a:round/>
                      <a:headEnd type="none" w="med" len="med"/>
                      <a:tailEnd type="none" w="med" len="med"/>
                    </a:lnB>
                  </a:tcPr>
                </a:tc>
                <a:tc>
                  <a:txBody>
                    <a:bodyPr/>
                    <a:lstStyle/>
                    <a:p>
                      <a:pPr algn="ctr"/>
                      <a:r>
                        <a:rPr lang="it-IT" sz="1000" b="0" i="1" dirty="0">
                          <a:latin typeface="Rockwell Condensed" panose="02060603050405020104" pitchFamily="18" charset="0"/>
                        </a:rPr>
                        <a:t>In Hand</a:t>
                      </a:r>
                    </a:p>
                  </a:txBody>
                  <a:tcPr marL="0" marR="0" marT="0" marB="0">
                    <a:lnB w="3175" cap="flat" cmpd="sng" algn="ctr">
                      <a:solidFill>
                        <a:schemeClr val="tx1"/>
                      </a:solidFill>
                      <a:prstDash val="solid"/>
                      <a:round/>
                      <a:headEnd type="none" w="med" len="med"/>
                      <a:tailEnd type="none" w="med" len="med"/>
                    </a:lnB>
                  </a:tcPr>
                </a:tc>
                <a:tc>
                  <a:txBody>
                    <a:bodyPr/>
                    <a:lstStyle/>
                    <a:p>
                      <a:pPr algn="ctr"/>
                      <a:r>
                        <a:rPr lang="it-IT" sz="1000" b="0" i="1" dirty="0">
                          <a:latin typeface="Rockwell Condensed" panose="02060603050405020104" pitchFamily="18" charset="0"/>
                        </a:rPr>
                        <a:t>In Play</a:t>
                      </a:r>
                    </a:p>
                  </a:txBody>
                  <a:tcPr marL="0" marR="0" marT="0" marB="0">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7300151"/>
                  </a:ext>
                </a:extLst>
              </a:tr>
              <a:tr h="175243">
                <a:tc>
                  <a:txBody>
                    <a:bodyPr/>
                    <a:lstStyle/>
                    <a:p>
                      <a:pPr algn="ctr"/>
                      <a:r>
                        <a:rPr lang="it-IT" sz="1000" dirty="0">
                          <a:latin typeface="Rockwell Condensed" panose="02060603050405020104" pitchFamily="18" charset="0"/>
                        </a:rPr>
                        <a:t>4 or 5</a:t>
                      </a:r>
                    </a:p>
                  </a:txBody>
                  <a:tcPr marL="0" marR="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it-IT" sz="1000" dirty="0">
                          <a:latin typeface="Rockwell Condensed" panose="02060603050405020104" pitchFamily="18" charset="0"/>
                        </a:rPr>
                        <a:t>3</a:t>
                      </a:r>
                    </a:p>
                  </a:txBody>
                  <a:tcPr marL="0" marR="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it-IT" sz="1000" dirty="0">
                          <a:latin typeface="Rockwell Condensed" panose="02060603050405020104" pitchFamily="18" charset="0"/>
                        </a:rPr>
                        <a:t>2</a:t>
                      </a:r>
                    </a:p>
                  </a:txBody>
                  <a:tcPr marL="0" marR="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9640192"/>
                  </a:ext>
                </a:extLst>
              </a:tr>
              <a:tr h="175243">
                <a:tc>
                  <a:txBody>
                    <a:bodyPr/>
                    <a:lstStyle/>
                    <a:p>
                      <a:pPr algn="ctr"/>
                      <a:r>
                        <a:rPr lang="it-IT" sz="1000" dirty="0">
                          <a:latin typeface="Rockwell Condensed" panose="02060603050405020104" pitchFamily="18" charset="0"/>
                        </a:rPr>
                        <a:t>3</a:t>
                      </a:r>
                    </a:p>
                  </a:txBody>
                  <a:tcPr marL="0" marR="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it-IT" sz="1000" dirty="0">
                          <a:latin typeface="Rockwell Condensed" panose="02060603050405020104" pitchFamily="18" charset="0"/>
                        </a:rPr>
                        <a:t>3</a:t>
                      </a:r>
                    </a:p>
                  </a:txBody>
                  <a:tcPr marL="0" marR="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it-IT" sz="1000" dirty="0">
                          <a:latin typeface="Rockwell Condensed" panose="02060603050405020104" pitchFamily="18" charset="0"/>
                        </a:rPr>
                        <a:t>3</a:t>
                      </a:r>
                    </a:p>
                  </a:txBody>
                  <a:tcPr marL="0" marR="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8650906"/>
                  </a:ext>
                </a:extLst>
              </a:tr>
              <a:tr h="175243">
                <a:tc>
                  <a:txBody>
                    <a:bodyPr/>
                    <a:lstStyle/>
                    <a:p>
                      <a:pPr algn="ctr"/>
                      <a:r>
                        <a:rPr lang="it-IT" sz="1000" dirty="0">
                          <a:latin typeface="Rockwell Condensed" panose="02060603050405020104" pitchFamily="18" charset="0"/>
                        </a:rPr>
                        <a:t>2</a:t>
                      </a:r>
                    </a:p>
                  </a:txBody>
                  <a:tcPr marL="0" marR="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it-IT" sz="1000" dirty="0">
                          <a:latin typeface="Rockwell Condensed" panose="02060603050405020104" pitchFamily="18" charset="0"/>
                        </a:rPr>
                        <a:t>4</a:t>
                      </a:r>
                    </a:p>
                  </a:txBody>
                  <a:tcPr marL="0" marR="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it-IT" sz="1000" dirty="0">
                          <a:latin typeface="Rockwell Condensed" panose="02060603050405020104" pitchFamily="18" charset="0"/>
                        </a:rPr>
                        <a:t>4</a:t>
                      </a:r>
                    </a:p>
                  </a:txBody>
                  <a:tcPr marL="0" marR="0" marT="0" marB="0">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4945390"/>
                  </a:ext>
                </a:extLst>
              </a:tr>
            </a:tbl>
          </a:graphicData>
        </a:graphic>
      </p:graphicFrame>
      <p:sp>
        <p:nvSpPr>
          <p:cNvPr id="40" name="Double Wave 39">
            <a:extLst>
              <a:ext uri="{FF2B5EF4-FFF2-40B4-BE49-F238E27FC236}">
                <a16:creationId xmlns:a16="http://schemas.microsoft.com/office/drawing/2014/main" id="{4B1906D9-4022-480C-8FB7-C0DFC47BCC7E}"/>
              </a:ext>
            </a:extLst>
          </p:cNvPr>
          <p:cNvSpPr/>
          <p:nvPr/>
        </p:nvSpPr>
        <p:spPr>
          <a:xfrm rot="5400000">
            <a:off x="365164" y="3000939"/>
            <a:ext cx="1799096" cy="2343408"/>
          </a:xfrm>
          <a:prstGeom prst="doubleWave">
            <a:avLst>
              <a:gd name="adj1" fmla="val 548"/>
              <a:gd name="adj2" fmla="val 0"/>
            </a:avLst>
          </a:prstGeom>
          <a:blipFill>
            <a:blip r:embed="rId5">
              <a:extLst>
                <a:ext uri="{96DAC541-7B7A-43D3-8B79-37D633B846F1}">
                  <asvg:svgBlip xmlns:asvg="http://schemas.microsoft.com/office/drawing/2016/SVG/main" r:embed="rId6"/>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41" name="TextBox 40">
            <a:extLst>
              <a:ext uri="{FF2B5EF4-FFF2-40B4-BE49-F238E27FC236}">
                <a16:creationId xmlns:a16="http://schemas.microsoft.com/office/drawing/2014/main" id="{D394A27F-E484-4F04-AA84-F2A43F5A4836}"/>
              </a:ext>
            </a:extLst>
          </p:cNvPr>
          <p:cNvSpPr txBox="1"/>
          <p:nvPr/>
        </p:nvSpPr>
        <p:spPr>
          <a:xfrm>
            <a:off x="219612" y="3319985"/>
            <a:ext cx="2131402" cy="1752206"/>
          </a:xfrm>
          <a:prstGeom prst="rect">
            <a:avLst/>
          </a:prstGeom>
          <a:noFill/>
        </p:spPr>
        <p:txBody>
          <a:bodyPr wrap="square" tIns="36000" rtlCol="0">
            <a:spAutoFit/>
          </a:bodyPr>
          <a:lstStyle/>
          <a:p>
            <a:r>
              <a:rPr lang="it-IT" sz="1050" b="1" dirty="0">
                <a:solidFill>
                  <a:srgbClr val="FF0000"/>
                </a:solidFill>
                <a:latin typeface="Rockwell Condensed" panose="02060603050405020104" pitchFamily="18" charset="0"/>
                <a:cs typeface="Times New Roman" panose="02020603050405020304" pitchFamily="18" charset="0"/>
              </a:rPr>
              <a:t>Form Pirate Alliance</a:t>
            </a:r>
            <a:endParaRPr lang="it-IT" sz="1000" b="1" dirty="0">
              <a:latin typeface="Rockwell Condensed" panose="02060603050405020104" pitchFamily="18" charset="0"/>
              <a:cs typeface="Times New Roman" panose="02020603050405020304" pitchFamily="18" charset="0"/>
            </a:endParaRPr>
          </a:p>
          <a:p>
            <a:r>
              <a:rPr lang="it-IT" sz="900" b="1" dirty="0" err="1">
                <a:latin typeface="Rockwell Condensed" panose="02060603050405020104" pitchFamily="18" charset="0"/>
                <a:cs typeface="Times New Roman" panose="02020603050405020304" pitchFamily="18" charset="0"/>
              </a:rPr>
              <a:t>Between</a:t>
            </a:r>
            <a:r>
              <a:rPr lang="it-IT" sz="900" b="1" dirty="0">
                <a:latin typeface="Rockwell Condensed" panose="02060603050405020104" pitchFamily="18" charset="0"/>
                <a:cs typeface="Times New Roman" panose="02020603050405020304" pitchFamily="18" charset="0"/>
              </a:rPr>
              <a:t> </a:t>
            </a:r>
            <a:r>
              <a:rPr lang="it-IT" sz="900" b="1" dirty="0" err="1">
                <a:latin typeface="Rockwell Condensed" panose="02060603050405020104" pitchFamily="18" charset="0"/>
                <a:cs typeface="Times New Roman" panose="02020603050405020304" pitchFamily="18" charset="0"/>
              </a:rPr>
              <a:t>two</a:t>
            </a:r>
            <a:r>
              <a:rPr lang="it-IT" sz="900" b="1" dirty="0">
                <a:latin typeface="Rockwell Condensed" panose="02060603050405020104" pitchFamily="18" charset="0"/>
                <a:cs typeface="Times New Roman" panose="02020603050405020304" pitchFamily="18" charset="0"/>
              </a:rPr>
              <a:t> Pirate of the </a:t>
            </a:r>
            <a:r>
              <a:rPr lang="it-IT" sz="900" b="1" dirty="0" err="1">
                <a:latin typeface="Rockwell Condensed" panose="02060603050405020104" pitchFamily="18" charset="0"/>
                <a:cs typeface="Times New Roman" panose="02020603050405020304" pitchFamily="18" charset="0"/>
              </a:rPr>
              <a:t>same</a:t>
            </a:r>
            <a:r>
              <a:rPr lang="it-IT" sz="900" b="1" dirty="0">
                <a:latin typeface="Rockwell Condensed" panose="02060603050405020104" pitchFamily="18" charset="0"/>
                <a:cs typeface="Times New Roman" panose="02020603050405020304" pitchFamily="18" charset="0"/>
              </a:rPr>
              <a:t> player in the </a:t>
            </a:r>
            <a:r>
              <a:rPr lang="it-IT" sz="900" b="1" dirty="0" err="1">
                <a:latin typeface="Rockwell Condensed" panose="02060603050405020104" pitchFamily="18" charset="0"/>
                <a:cs typeface="Times New Roman" panose="02020603050405020304" pitchFamily="18" charset="0"/>
              </a:rPr>
              <a:t>same</a:t>
            </a:r>
            <a:r>
              <a:rPr lang="it-IT" sz="900" b="1" dirty="0">
                <a:latin typeface="Rockwell Condensed" panose="02060603050405020104" pitchFamily="18" charset="0"/>
                <a:cs typeface="Times New Roman" panose="02020603050405020304" pitchFamily="18" charset="0"/>
              </a:rPr>
              <a:t> port</a:t>
            </a:r>
          </a:p>
          <a:p>
            <a:r>
              <a:rPr lang="it-IT" sz="1000" dirty="0" err="1">
                <a:latin typeface="Rockwell Condensed" panose="02060603050405020104" pitchFamily="18" charset="0"/>
                <a:cs typeface="Times New Roman" panose="02020603050405020304" pitchFamily="18" charset="0"/>
              </a:rPr>
              <a:t>Effects</a:t>
            </a:r>
            <a:endParaRPr lang="it-IT" sz="1000" dirty="0">
              <a:latin typeface="Rockwell Condensed" panose="02060603050405020104" pitchFamily="18" charset="0"/>
              <a:cs typeface="Times New Roman" panose="02020603050405020304" pitchFamily="18" charset="0"/>
            </a:endParaRPr>
          </a:p>
          <a:p>
            <a:pPr marL="171450" indent="-17145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Pirates</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move</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together</a:t>
            </a:r>
            <a:endParaRPr lang="it-IT" sz="1000" dirty="0">
              <a:latin typeface="Rockwell Condensed" panose="02060603050405020104" pitchFamily="18" charset="0"/>
              <a:cs typeface="Times New Roman" panose="02020603050405020304" pitchFamily="18" charset="0"/>
            </a:endParaRPr>
          </a:p>
          <a:p>
            <a:pPr marL="171450" indent="-171450">
              <a:buFont typeface="Arial" panose="020B0604020202020204" pitchFamily="34" charset="0"/>
              <a:buChar char="•"/>
            </a:pPr>
            <a:r>
              <a:rPr lang="it-IT" sz="1000" i="1" dirty="0">
                <a:latin typeface="Rockwell Condensed" panose="02060603050405020104" pitchFamily="18" charset="0"/>
                <a:cs typeface="Times New Roman" panose="02020603050405020304" pitchFamily="18" charset="0"/>
              </a:rPr>
              <a:t>Combat</a:t>
            </a:r>
            <a:r>
              <a:rPr lang="it-IT" sz="1000" dirty="0">
                <a:latin typeface="Rockwell Condensed" panose="02060603050405020104" pitchFamily="18" charset="0"/>
                <a:cs typeface="Times New Roman" panose="02020603050405020304" pitchFamily="18" charset="0"/>
              </a:rPr>
              <a:t> rating = </a:t>
            </a:r>
            <a:r>
              <a:rPr lang="it-IT" sz="1000" dirty="0" err="1">
                <a:latin typeface="Rockwell Condensed" panose="02060603050405020104" pitchFamily="18" charset="0"/>
                <a:cs typeface="Times New Roman" panose="02020603050405020304" pitchFamily="18" charset="0"/>
              </a:rPr>
              <a:t>stronger</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ship</a:t>
            </a:r>
            <a:r>
              <a:rPr lang="it-IT" sz="1000" dirty="0">
                <a:latin typeface="Rockwell Condensed" panose="02060603050405020104" pitchFamily="18" charset="0"/>
                <a:cs typeface="Times New Roman" panose="02020603050405020304" pitchFamily="18" charset="0"/>
              </a:rPr>
              <a:t> + 1</a:t>
            </a:r>
          </a:p>
          <a:p>
            <a:pPr marL="171450" indent="-17145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Speed rating = </a:t>
            </a:r>
            <a:r>
              <a:rPr lang="it-IT" sz="1000" dirty="0" err="1">
                <a:latin typeface="Rockwell Condensed" panose="02060603050405020104" pitchFamily="18" charset="0"/>
                <a:cs typeface="Times New Roman" panose="02020603050405020304" pitchFamily="18" charset="0"/>
              </a:rPr>
              <a:t>slower</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ship</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value</a:t>
            </a:r>
            <a:endParaRPr lang="it-IT" sz="1000" dirty="0">
              <a:latin typeface="Rockwell Condensed" panose="02060603050405020104" pitchFamily="18" charset="0"/>
              <a:cs typeface="Times New Roman" panose="02020603050405020304" pitchFamily="18" charset="0"/>
            </a:endParaRPr>
          </a:p>
          <a:p>
            <a:pPr marL="171450" indent="-171450">
              <a:buFont typeface="Arial" panose="020B0604020202020204" pitchFamily="34" charset="0"/>
              <a:buChar char="•"/>
            </a:pPr>
            <a:r>
              <a:rPr lang="it-IT" sz="1000" i="1" dirty="0">
                <a:latin typeface="Rockwell Condensed" panose="02060603050405020104" pitchFamily="18" charset="0"/>
                <a:cs typeface="Times New Roman" panose="02020603050405020304" pitchFamily="18" charset="0"/>
              </a:rPr>
              <a:t>Loyalty</a:t>
            </a:r>
            <a:r>
              <a:rPr lang="it-IT" sz="1000" dirty="0">
                <a:latin typeface="Rockwell Condensed" panose="02060603050405020104" pitchFamily="18" charset="0"/>
                <a:cs typeface="Times New Roman" panose="02020603050405020304" pitchFamily="18" charset="0"/>
              </a:rPr>
              <a:t> = </a:t>
            </a:r>
            <a:r>
              <a:rPr lang="it-IT" sz="1000" dirty="0" err="1">
                <a:latin typeface="Rockwell Condensed" panose="02060603050405020104" pitchFamily="18" charset="0"/>
                <a:cs typeface="Times New Roman" panose="02020603050405020304" pitchFamily="18" charset="0"/>
              </a:rPr>
              <a:t>lower</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ship</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value</a:t>
            </a:r>
            <a:endParaRPr lang="it-IT" sz="1000" dirty="0">
              <a:latin typeface="Rockwell Condensed" panose="02060603050405020104" pitchFamily="18" charset="0"/>
              <a:cs typeface="Times New Roman" panose="02020603050405020304" pitchFamily="18" charset="0"/>
            </a:endParaRPr>
          </a:p>
          <a:p>
            <a:pPr marL="171450" indent="-17145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Pirate rating = </a:t>
            </a:r>
            <a:r>
              <a:rPr lang="it-IT" sz="1000" dirty="0" err="1">
                <a:latin typeface="Rockwell Condensed" panose="02060603050405020104" pitchFamily="18" charset="0"/>
                <a:cs typeface="Times New Roman" panose="02020603050405020304" pitchFamily="18" charset="0"/>
              </a:rPr>
              <a:t>owner’s</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choice</a:t>
            </a:r>
            <a:endParaRPr lang="it-IT" sz="1000" dirty="0">
              <a:latin typeface="Rockwell Condensed" panose="02060603050405020104" pitchFamily="18" charset="0"/>
              <a:cs typeface="Times New Roman" panose="02020603050405020304" pitchFamily="18" charset="0"/>
            </a:endParaRPr>
          </a:p>
          <a:p>
            <a:pPr marL="171450" indent="-171450">
              <a:buFont typeface="Arial" panose="020B0604020202020204" pitchFamily="34" charset="0"/>
              <a:buChar char="•"/>
            </a:pPr>
            <a:r>
              <a:rPr lang="it-IT" sz="1000" i="1" dirty="0" err="1">
                <a:latin typeface="Rockwell Condensed" panose="02060603050405020104" pitchFamily="18" charset="0"/>
                <a:cs typeface="Times New Roman" panose="02020603050405020304" pitchFamily="18" charset="0"/>
              </a:rPr>
              <a:t>Notoriety</a:t>
            </a:r>
            <a:r>
              <a:rPr lang="it-IT" sz="1000" dirty="0">
                <a:latin typeface="Rockwell Condensed" panose="02060603050405020104" pitchFamily="18" charset="0"/>
                <a:cs typeface="Times New Roman" panose="02020603050405020304" pitchFamily="18" charset="0"/>
              </a:rPr>
              <a:t> and </a:t>
            </a:r>
            <a:r>
              <a:rPr lang="it-IT" sz="1000" dirty="0" err="1">
                <a:latin typeface="Rockwell Condensed" panose="02060603050405020104" pitchFamily="18" charset="0"/>
                <a:cs typeface="Times New Roman" panose="02020603050405020304" pitchFamily="18" charset="0"/>
              </a:rPr>
              <a:t>Booty</a:t>
            </a:r>
            <a:r>
              <a:rPr lang="it-IT" sz="1000" dirty="0">
                <a:latin typeface="Rockwell Condensed" panose="02060603050405020104" pitchFamily="18" charset="0"/>
                <a:cs typeface="Times New Roman" panose="02020603050405020304" pitchFamily="18" charset="0"/>
              </a:rPr>
              <a:t> split </a:t>
            </a:r>
            <a:r>
              <a:rPr lang="it-IT" sz="1000" dirty="0" err="1">
                <a:latin typeface="Rockwell Condensed" panose="02060603050405020104" pitchFamily="18" charset="0"/>
                <a:cs typeface="Times New Roman" panose="02020603050405020304" pitchFamily="18" charset="0"/>
              </a:rPr>
              <a:t>evenly</a:t>
            </a:r>
            <a:endParaRPr lang="it-IT" sz="1000" dirty="0">
              <a:latin typeface="Rockwell Condensed" panose="02060603050405020104" pitchFamily="18" charset="0"/>
              <a:cs typeface="Times New Roman" panose="02020603050405020304" pitchFamily="18" charset="0"/>
            </a:endParaRPr>
          </a:p>
          <a:p>
            <a:pPr marL="171450" indent="-17145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Ship</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damage</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divided</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evenly</a:t>
            </a:r>
            <a:endParaRPr lang="it-IT" sz="1000" dirty="0">
              <a:latin typeface="Rockwell Condensed" panose="02060603050405020104" pitchFamily="18" charset="0"/>
              <a:cs typeface="Times New Roman" panose="02020603050405020304" pitchFamily="18" charset="0"/>
            </a:endParaRPr>
          </a:p>
        </p:txBody>
      </p:sp>
      <p:sp>
        <p:nvSpPr>
          <p:cNvPr id="18" name="Double Wave 17">
            <a:extLst>
              <a:ext uri="{FF2B5EF4-FFF2-40B4-BE49-F238E27FC236}">
                <a16:creationId xmlns:a16="http://schemas.microsoft.com/office/drawing/2014/main" id="{B256E001-9F90-4EB7-B7A6-7A06B65FF1BC}"/>
              </a:ext>
            </a:extLst>
          </p:cNvPr>
          <p:cNvSpPr/>
          <p:nvPr/>
        </p:nvSpPr>
        <p:spPr>
          <a:xfrm rot="5400000">
            <a:off x="431790" y="4785385"/>
            <a:ext cx="1665844" cy="2343408"/>
          </a:xfrm>
          <a:prstGeom prst="doubleWave">
            <a:avLst>
              <a:gd name="adj1" fmla="val 548"/>
              <a:gd name="adj2" fmla="val 0"/>
            </a:avLst>
          </a:prstGeom>
          <a:blipFill>
            <a:blip r:embed="rId5">
              <a:extLst>
                <a:ext uri="{96DAC541-7B7A-43D3-8B79-37D633B846F1}">
                  <asvg:svgBlip xmlns:asvg="http://schemas.microsoft.com/office/drawing/2016/SVG/main" r:embed="rId6"/>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19" name="TextBox 18">
            <a:extLst>
              <a:ext uri="{FF2B5EF4-FFF2-40B4-BE49-F238E27FC236}">
                <a16:creationId xmlns:a16="http://schemas.microsoft.com/office/drawing/2014/main" id="{0D6B40E1-66B8-4F15-9EAE-EA2922503211}"/>
              </a:ext>
            </a:extLst>
          </p:cNvPr>
          <p:cNvSpPr txBox="1"/>
          <p:nvPr/>
        </p:nvSpPr>
        <p:spPr>
          <a:xfrm>
            <a:off x="205545" y="5171057"/>
            <a:ext cx="2160057" cy="1613706"/>
          </a:xfrm>
          <a:prstGeom prst="rect">
            <a:avLst/>
          </a:prstGeom>
          <a:noFill/>
        </p:spPr>
        <p:txBody>
          <a:bodyPr wrap="square" tIns="36000" rtlCol="0">
            <a:spAutoFit/>
          </a:bodyPr>
          <a:lstStyle/>
          <a:p>
            <a:r>
              <a:rPr lang="it-IT" sz="1050" b="1" dirty="0" err="1">
                <a:solidFill>
                  <a:srgbClr val="FF0000"/>
                </a:solidFill>
                <a:latin typeface="Rockwell Condensed" panose="02060603050405020104" pitchFamily="18" charset="0"/>
                <a:cs typeface="Times New Roman" panose="02020603050405020304" pitchFamily="18" charset="0"/>
              </a:rPr>
              <a:t>Booty</a:t>
            </a:r>
            <a:r>
              <a:rPr lang="it-IT" sz="1050" b="1" dirty="0">
                <a:solidFill>
                  <a:srgbClr val="FF0000"/>
                </a:solidFill>
                <a:latin typeface="Rockwell Condensed" panose="02060603050405020104" pitchFamily="18" charset="0"/>
                <a:cs typeface="Times New Roman" panose="02020603050405020304" pitchFamily="18" charset="0"/>
              </a:rPr>
              <a:t> </a:t>
            </a:r>
            <a:r>
              <a:rPr lang="it-IT" sz="1050" b="1" dirty="0" err="1">
                <a:solidFill>
                  <a:srgbClr val="FF0000"/>
                </a:solidFill>
                <a:latin typeface="Rockwell Condensed" panose="02060603050405020104" pitchFamily="18" charset="0"/>
                <a:cs typeface="Times New Roman" panose="02020603050405020304" pitchFamily="18" charset="0"/>
              </a:rPr>
              <a:t>Grab</a:t>
            </a:r>
            <a:endParaRPr lang="it-IT" sz="1000" b="1" dirty="0">
              <a:latin typeface="Rockwell Condensed" panose="02060603050405020104" pitchFamily="18" charset="0"/>
              <a:cs typeface="Times New Roman" panose="02020603050405020304" pitchFamily="18" charset="0"/>
            </a:endParaRPr>
          </a:p>
          <a:p>
            <a:r>
              <a:rPr lang="it-IT" sz="900" b="1" dirty="0">
                <a:latin typeface="Rockwell Condensed" panose="02060603050405020104" pitchFamily="18" charset="0"/>
                <a:cs typeface="Times New Roman" panose="02020603050405020304" pitchFamily="18" charset="0"/>
              </a:rPr>
              <a:t>Must be in port with a D&amp;R </a:t>
            </a:r>
            <a:r>
              <a:rPr lang="it-IT" sz="900" b="1" dirty="0" err="1">
                <a:latin typeface="Rockwell Condensed" panose="02060603050405020104" pitchFamily="18" charset="0"/>
                <a:cs typeface="Times New Roman" panose="02020603050405020304" pitchFamily="18" charset="0"/>
              </a:rPr>
              <a:t>enemy</a:t>
            </a:r>
            <a:r>
              <a:rPr lang="it-IT" sz="900" b="1" dirty="0">
                <a:latin typeface="Rockwell Condensed" panose="02060603050405020104" pitchFamily="18" charset="0"/>
                <a:cs typeface="Times New Roman" panose="02020603050405020304" pitchFamily="18" charset="0"/>
              </a:rPr>
              <a:t> </a:t>
            </a:r>
            <a:r>
              <a:rPr lang="it-IT" sz="900" b="1" dirty="0" err="1">
                <a:latin typeface="Rockwell Condensed" panose="02060603050405020104" pitchFamily="18" charset="0"/>
                <a:cs typeface="Times New Roman" panose="02020603050405020304" pitchFamily="18" charset="0"/>
              </a:rPr>
              <a:t>pirate</a:t>
            </a:r>
            <a:endParaRPr lang="it-IT" sz="900" b="1" dirty="0">
              <a:latin typeface="Rockwell Condensed" panose="02060603050405020104" pitchFamily="18" charset="0"/>
              <a:cs typeface="Times New Roman" panose="02020603050405020304" pitchFamily="18" charset="0"/>
            </a:endParaRPr>
          </a:p>
          <a:p>
            <a:pPr marL="171450" indent="-17145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Each</a:t>
            </a:r>
            <a:r>
              <a:rPr lang="it-IT" sz="1000" dirty="0">
                <a:latin typeface="Rockwell Condensed" panose="02060603050405020104" pitchFamily="18" charset="0"/>
                <a:cs typeface="Times New Roman" panose="02020603050405020304" pitchFamily="18" charset="0"/>
              </a:rPr>
              <a:t> rolls:     * + </a:t>
            </a:r>
          </a:p>
          <a:p>
            <a:pPr indent="180975"/>
            <a:r>
              <a:rPr lang="it-IT" sz="1000" i="1" dirty="0">
                <a:latin typeface="Rockwell Condensed" panose="02060603050405020104" pitchFamily="18" charset="0"/>
                <a:cs typeface="Times New Roman" panose="02020603050405020304" pitchFamily="18" charset="0"/>
              </a:rPr>
              <a:t>*</a:t>
            </a:r>
            <a:r>
              <a:rPr lang="it-IT" sz="1000" i="1" dirty="0" err="1">
                <a:latin typeface="Rockwell Condensed" panose="02060603050405020104" pitchFamily="18" charset="0"/>
                <a:cs typeface="Times New Roman" panose="02020603050405020304" pitchFamily="18" charset="0"/>
              </a:rPr>
              <a:t>booty</a:t>
            </a:r>
            <a:r>
              <a:rPr lang="it-IT" sz="1000" i="1" dirty="0">
                <a:latin typeface="Rockwell Condensed" panose="02060603050405020104" pitchFamily="18" charset="0"/>
                <a:cs typeface="Times New Roman" panose="02020603050405020304" pitchFamily="18" charset="0"/>
              </a:rPr>
              <a:t> </a:t>
            </a:r>
            <a:r>
              <a:rPr lang="it-IT" sz="1000" i="1" dirty="0" err="1">
                <a:latin typeface="Rockwell Condensed" panose="02060603050405020104" pitchFamily="18" charset="0"/>
                <a:cs typeface="Times New Roman" panose="02020603050405020304" pitchFamily="18" charset="0"/>
              </a:rPr>
              <a:t>grabber</a:t>
            </a:r>
            <a:r>
              <a:rPr lang="it-IT" sz="1000" i="1" dirty="0">
                <a:latin typeface="Rockwell Condensed" panose="02060603050405020104" pitchFamily="18" charset="0"/>
                <a:cs typeface="Times New Roman" panose="02020603050405020304" pitchFamily="18" charset="0"/>
              </a:rPr>
              <a:t> </a:t>
            </a:r>
            <a:r>
              <a:rPr lang="it-IT" sz="1000" i="1" dirty="0" err="1">
                <a:latin typeface="Rockwell Condensed" panose="02060603050405020104" pitchFamily="18" charset="0"/>
                <a:cs typeface="Times New Roman" panose="02020603050405020304" pitchFamily="18" charset="0"/>
              </a:rPr>
              <a:t>gets</a:t>
            </a:r>
            <a:r>
              <a:rPr lang="it-IT" sz="1000" i="1" dirty="0">
                <a:latin typeface="Rockwell Condensed" panose="02060603050405020104" pitchFamily="18" charset="0"/>
                <a:cs typeface="Times New Roman" panose="02020603050405020304" pitchFamily="18" charset="0"/>
              </a:rPr>
              <a:t> + 1 </a:t>
            </a:r>
          </a:p>
          <a:p>
            <a:pPr marL="171450" indent="-17145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&gt;, </a:t>
            </a:r>
            <a:r>
              <a:rPr lang="it-IT" sz="1000" dirty="0" err="1">
                <a:latin typeface="Rockwell Condensed" panose="02060603050405020104" pitchFamily="18" charset="0"/>
                <a:cs typeface="Times New Roman" panose="02020603050405020304" pitchFamily="18" charset="0"/>
              </a:rPr>
              <a:t>then</a:t>
            </a:r>
            <a:r>
              <a:rPr lang="it-IT" sz="1000" dirty="0">
                <a:latin typeface="Rockwell Condensed" panose="02060603050405020104" pitchFamily="18" charset="0"/>
                <a:cs typeface="Times New Roman" panose="02020603050405020304" pitchFamily="18" charset="0"/>
              </a:rPr>
              <a:t> success</a:t>
            </a:r>
          </a:p>
          <a:p>
            <a:pPr marL="266700" lvl="1" indent="-8890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 </a:t>
            </a:r>
            <a:r>
              <a:rPr lang="it-IT" sz="1000" dirty="0" err="1">
                <a:latin typeface="Rockwell Condensed" panose="02060603050405020104" pitchFamily="18" charset="0"/>
                <a:cs typeface="Times New Roman" panose="02020603050405020304" pitchFamily="18" charset="0"/>
              </a:rPr>
              <a:t>initial</a:t>
            </a:r>
            <a:r>
              <a:rPr lang="it-IT" sz="1000" dirty="0">
                <a:latin typeface="Rockwell Condensed" panose="02060603050405020104" pitchFamily="18" charset="0"/>
                <a:cs typeface="Times New Roman" panose="02020603050405020304" pitchFamily="18" charset="0"/>
              </a:rPr>
              <a:t> rolls’ </a:t>
            </a:r>
            <a:r>
              <a:rPr lang="it-IT" sz="1000" dirty="0" err="1">
                <a:latin typeface="Rockwell Condensed" panose="02060603050405020104" pitchFamily="18" charset="0"/>
                <a:cs typeface="Times New Roman" panose="02020603050405020304" pitchFamily="18" charset="0"/>
              </a:rPr>
              <a:t>difference</a:t>
            </a:r>
            <a:r>
              <a:rPr lang="it-IT" sz="1000" dirty="0">
                <a:latin typeface="Rockwell Condensed" panose="02060603050405020104" pitchFamily="18" charset="0"/>
                <a:cs typeface="Times New Roman" panose="02020603050405020304" pitchFamily="18" charset="0"/>
              </a:rPr>
              <a:t> = % of </a:t>
            </a:r>
            <a:r>
              <a:rPr lang="it-IT" sz="1000" dirty="0" err="1">
                <a:latin typeface="Rockwell Condensed" panose="02060603050405020104" pitchFamily="18" charset="0"/>
                <a:cs typeface="Times New Roman" panose="02020603050405020304" pitchFamily="18" charset="0"/>
              </a:rPr>
              <a:t>booty</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grabbed</a:t>
            </a:r>
            <a:endParaRPr lang="it-IT" sz="1000" dirty="0">
              <a:latin typeface="Rockwell Condensed" panose="02060603050405020104" pitchFamily="18" charset="0"/>
              <a:cs typeface="Times New Roman" panose="02020603050405020304" pitchFamily="18" charset="0"/>
            </a:endParaRPr>
          </a:p>
          <a:p>
            <a:pPr marL="171450" indent="-17145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 </a:t>
            </a:r>
            <a:r>
              <a:rPr lang="it-IT" sz="1000" dirty="0" err="1">
                <a:latin typeface="Rockwell Condensed" panose="02060603050405020104" pitchFamily="18" charset="0"/>
                <a:cs typeface="Times New Roman" panose="02020603050405020304" pitchFamily="18" charset="0"/>
              </a:rPr>
              <a:t>then</a:t>
            </a:r>
            <a:r>
              <a:rPr lang="it-IT" sz="1000" dirty="0">
                <a:latin typeface="Rockwell Condensed" panose="02060603050405020104" pitchFamily="18" charset="0"/>
                <a:cs typeface="Times New Roman" panose="02020603050405020304" pitchFamily="18" charset="0"/>
              </a:rPr>
              <a:t> </a:t>
            </a:r>
            <a:r>
              <a:rPr lang="it-IT" sz="1000" b="1" dirty="0" err="1">
                <a:solidFill>
                  <a:srgbClr val="FF0000"/>
                </a:solidFill>
                <a:latin typeface="Rockwell Condensed" panose="02060603050405020104" pitchFamily="18" charset="0"/>
                <a:cs typeface="Times New Roman" panose="02020603050405020304" pitchFamily="18" charset="0"/>
              </a:rPr>
              <a:t>Duel</a:t>
            </a:r>
            <a:endParaRPr lang="it-IT" sz="1000" b="1" dirty="0">
              <a:solidFill>
                <a:srgbClr val="FF0000"/>
              </a:solidFill>
              <a:latin typeface="Rockwell Condensed" panose="02060603050405020104" pitchFamily="18" charset="0"/>
              <a:cs typeface="Times New Roman" panose="02020603050405020304" pitchFamily="18" charset="0"/>
            </a:endParaRPr>
          </a:p>
          <a:p>
            <a:pPr marL="171450" indent="-17145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&lt;, </a:t>
            </a:r>
            <a:r>
              <a:rPr lang="it-IT" sz="1000" dirty="0" err="1">
                <a:latin typeface="Rockwell Condensed" panose="02060603050405020104" pitchFamily="18" charset="0"/>
                <a:cs typeface="Times New Roman" panose="02020603050405020304" pitchFamily="18" charset="0"/>
              </a:rPr>
              <a:t>then</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failure</a:t>
            </a:r>
            <a:endParaRPr lang="it-IT" sz="1000" dirty="0">
              <a:latin typeface="Rockwell Condensed" panose="02060603050405020104" pitchFamily="18" charset="0"/>
              <a:cs typeface="Times New Roman" panose="02020603050405020304" pitchFamily="18" charset="0"/>
            </a:endParaRPr>
          </a:p>
          <a:p>
            <a:pPr marL="266700" lvl="1" indent="-8890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Booty</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grabber</a:t>
            </a:r>
            <a:r>
              <a:rPr lang="it-IT" sz="1000" dirty="0">
                <a:latin typeface="Rockwell Condensed" panose="02060603050405020104" pitchFamily="18" charset="0"/>
                <a:cs typeface="Times New Roman" panose="02020603050405020304" pitchFamily="18" charset="0"/>
              </a:rPr>
              <a:t> -2 </a:t>
            </a:r>
            <a:r>
              <a:rPr lang="it-IT" sz="1000" i="1" dirty="0">
                <a:latin typeface="Rockwell Condensed" panose="02060603050405020104" pitchFamily="18" charset="0"/>
                <a:cs typeface="Times New Roman" panose="02020603050405020304" pitchFamily="18" charset="0"/>
              </a:rPr>
              <a:t>Loyalty</a:t>
            </a:r>
            <a:endParaRPr lang="it-IT" sz="1000" dirty="0">
              <a:latin typeface="Gill Sans MT" panose="020B0502020104020203" pitchFamily="34" charset="0"/>
              <a:cs typeface="Times New Roman" panose="02020603050405020304" pitchFamily="18" charset="0"/>
            </a:endParaRPr>
          </a:p>
        </p:txBody>
      </p:sp>
      <p:pic>
        <p:nvPicPr>
          <p:cNvPr id="20" name="Picture 18" descr="Dice - Free entertainment icons">
            <a:extLst>
              <a:ext uri="{FF2B5EF4-FFF2-40B4-BE49-F238E27FC236}">
                <a16:creationId xmlns:a16="http://schemas.microsoft.com/office/drawing/2014/main" id="{4A4A87DA-8BD0-4DF3-8F77-D073D1CC5E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7013" y="5510818"/>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8" descr="Dice - Free entertainment icons">
            <a:extLst>
              <a:ext uri="{FF2B5EF4-FFF2-40B4-BE49-F238E27FC236}">
                <a16:creationId xmlns:a16="http://schemas.microsoft.com/office/drawing/2014/main" id="{5E1CE33D-75E4-4374-BB3E-30CB6936F76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237" y="5963140"/>
            <a:ext cx="137643" cy="137643"/>
          </a:xfrm>
          <a:prstGeom prst="rect">
            <a:avLst/>
          </a:prstGeom>
          <a:noFill/>
          <a:extLst>
            <a:ext uri="{909E8E84-426E-40DD-AFC4-6F175D3DCCD1}">
              <a14:hiddenFill xmlns:a14="http://schemas.microsoft.com/office/drawing/2010/main">
                <a:solidFill>
                  <a:srgbClr val="FFFFFF"/>
                </a:solidFill>
              </a14:hiddenFill>
            </a:ext>
          </a:extLst>
        </p:spPr>
      </p:pic>
      <p:sp>
        <p:nvSpPr>
          <p:cNvPr id="23" name="Double Wave 22">
            <a:extLst>
              <a:ext uri="{FF2B5EF4-FFF2-40B4-BE49-F238E27FC236}">
                <a16:creationId xmlns:a16="http://schemas.microsoft.com/office/drawing/2014/main" id="{EDD83464-384D-41E4-B741-03055B47A7A3}"/>
              </a:ext>
            </a:extLst>
          </p:cNvPr>
          <p:cNvSpPr/>
          <p:nvPr/>
        </p:nvSpPr>
        <p:spPr>
          <a:xfrm rot="5400000">
            <a:off x="3152287" y="-534784"/>
            <a:ext cx="1132210" cy="2343410"/>
          </a:xfrm>
          <a:prstGeom prst="doubleWave">
            <a:avLst>
              <a:gd name="adj1" fmla="val 548"/>
              <a:gd name="adj2" fmla="val 0"/>
            </a:avLst>
          </a:prstGeom>
          <a:blipFill>
            <a:blip r:embed="rId5">
              <a:extLst>
                <a:ext uri="{96DAC541-7B7A-43D3-8B79-37D633B846F1}">
                  <asvg:svgBlip xmlns:asvg="http://schemas.microsoft.com/office/drawing/2016/SVG/main" r:embed="rId6"/>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27" name="TextBox 26">
            <a:extLst>
              <a:ext uri="{FF2B5EF4-FFF2-40B4-BE49-F238E27FC236}">
                <a16:creationId xmlns:a16="http://schemas.microsoft.com/office/drawing/2014/main" id="{8A17B6F6-8D68-4A85-9A28-822A8ACFB56E}"/>
              </a:ext>
            </a:extLst>
          </p:cNvPr>
          <p:cNvSpPr txBox="1"/>
          <p:nvPr/>
        </p:nvSpPr>
        <p:spPr>
          <a:xfrm>
            <a:off x="2568136" y="117705"/>
            <a:ext cx="2137179" cy="1044320"/>
          </a:xfrm>
          <a:prstGeom prst="rect">
            <a:avLst/>
          </a:prstGeom>
          <a:noFill/>
        </p:spPr>
        <p:txBody>
          <a:bodyPr wrap="square" tIns="36000" rtlCol="0">
            <a:spAutoFit/>
          </a:bodyPr>
          <a:lstStyle/>
          <a:p>
            <a:r>
              <a:rPr lang="it-IT" sz="1000" b="1" dirty="0" err="1">
                <a:solidFill>
                  <a:srgbClr val="FF0000"/>
                </a:solidFill>
                <a:latin typeface="Rockwell Condensed" panose="02060603050405020104" pitchFamily="18" charset="0"/>
                <a:cs typeface="Times New Roman" panose="02020603050405020304" pitchFamily="18" charset="0"/>
              </a:rPr>
              <a:t>Find</a:t>
            </a:r>
            <a:r>
              <a:rPr lang="it-IT" sz="1000" b="1" dirty="0">
                <a:solidFill>
                  <a:srgbClr val="FF0000"/>
                </a:solidFill>
                <a:latin typeface="Rockwell Condensed" panose="02060603050405020104" pitchFamily="18" charset="0"/>
                <a:cs typeface="Times New Roman" panose="02020603050405020304" pitchFamily="18" charset="0"/>
              </a:rPr>
              <a:t> Merchant </a:t>
            </a:r>
            <a:r>
              <a:rPr lang="it-IT" sz="1000" b="1" dirty="0" err="1">
                <a:solidFill>
                  <a:srgbClr val="FF0000"/>
                </a:solidFill>
                <a:latin typeface="Rockwell Condensed" panose="02060603050405020104" pitchFamily="18" charset="0"/>
                <a:cs typeface="Times New Roman" panose="02020603050405020304" pitchFamily="18" charset="0"/>
              </a:rPr>
              <a:t>Ship</a:t>
            </a:r>
            <a:endParaRPr lang="it-IT" sz="1000" b="1" dirty="0">
              <a:solidFill>
                <a:srgbClr val="FF0000"/>
              </a:solidFill>
              <a:latin typeface="Rockwell Condensed" panose="02060603050405020104" pitchFamily="18" charset="0"/>
              <a:cs typeface="Times New Roman" panose="02020603050405020304" pitchFamily="18" charset="0"/>
            </a:endParaRPr>
          </a:p>
          <a:p>
            <a:pPr>
              <a:spcAft>
                <a:spcPts val="300"/>
              </a:spcAft>
            </a:pPr>
            <a:r>
              <a:rPr lang="it-IT" sz="1000" b="1" dirty="0">
                <a:latin typeface="Rockwell Condensed" panose="02060603050405020104" pitchFamily="18" charset="0"/>
                <a:cs typeface="Times New Roman" panose="02020603050405020304" pitchFamily="18" charset="0"/>
              </a:rPr>
              <a:t>In </a:t>
            </a:r>
            <a:r>
              <a:rPr lang="it-IT" sz="1000" b="1" dirty="0" err="1">
                <a:latin typeface="Rockwell Condensed" panose="02060603050405020104" pitchFamily="18" charset="0"/>
                <a:cs typeface="Times New Roman" panose="02020603050405020304" pitchFamily="18" charset="0"/>
              </a:rPr>
              <a:t>same</a:t>
            </a:r>
            <a:r>
              <a:rPr lang="it-IT" sz="1000" b="1" dirty="0">
                <a:latin typeface="Rockwell Condensed" panose="02060603050405020104" pitchFamily="18" charset="0"/>
                <a:cs typeface="Times New Roman" panose="02020603050405020304" pitchFamily="18" charset="0"/>
              </a:rPr>
              <a:t> zone </a:t>
            </a:r>
            <a:r>
              <a:rPr lang="it-IT" sz="1000" b="1" dirty="0" err="1">
                <a:latin typeface="Rockwell Condensed" panose="02060603050405020104" pitchFamily="18" charset="0"/>
                <a:cs typeface="Times New Roman" panose="02020603050405020304" pitchFamily="18" charset="0"/>
              </a:rPr>
              <a:t>as</a:t>
            </a:r>
            <a:r>
              <a:rPr lang="it-IT" sz="1000" b="1" dirty="0">
                <a:latin typeface="Rockwell Condensed" panose="02060603050405020104" pitchFamily="18" charset="0"/>
                <a:cs typeface="Times New Roman" panose="02020603050405020304" pitchFamily="18" charset="0"/>
              </a:rPr>
              <a:t> merchant port</a:t>
            </a:r>
          </a:p>
          <a:p>
            <a:pPr marL="171450" indent="-17145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Rolls:     * + </a:t>
            </a:r>
          </a:p>
          <a:p>
            <a:pPr marL="177800"/>
            <a:r>
              <a:rPr lang="it-IT" sz="1000" i="1" dirty="0">
                <a:latin typeface="Rockwell Condensed" panose="02060603050405020104" pitchFamily="18" charset="0"/>
                <a:cs typeface="Times New Roman" panose="02020603050405020304" pitchFamily="18" charset="0"/>
              </a:rPr>
              <a:t>* +1 </a:t>
            </a:r>
            <a:r>
              <a:rPr lang="it-IT" sz="1000" i="1" dirty="0" err="1">
                <a:latin typeface="Rockwell Condensed" panose="02060603050405020104" pitchFamily="18" charset="0"/>
                <a:cs typeface="Times New Roman" panose="02020603050405020304" pitchFamily="18" charset="0"/>
              </a:rPr>
              <a:t>if</a:t>
            </a:r>
            <a:r>
              <a:rPr lang="it-IT" sz="1000" i="1" dirty="0">
                <a:latin typeface="Rockwell Condensed" panose="02060603050405020104" pitchFamily="18" charset="0"/>
                <a:cs typeface="Times New Roman" panose="02020603050405020304" pitchFamily="18" charset="0"/>
              </a:rPr>
              <a:t> Merchant </a:t>
            </a:r>
            <a:r>
              <a:rPr lang="it-IT" sz="1000" i="1" dirty="0" err="1">
                <a:latin typeface="Rockwell Condensed" panose="02060603050405020104" pitchFamily="18" charset="0"/>
                <a:cs typeface="Times New Roman" panose="02020603050405020304" pitchFamily="18" charset="0"/>
              </a:rPr>
              <a:t>already</a:t>
            </a:r>
            <a:r>
              <a:rPr lang="it-IT" sz="1000" i="1" dirty="0">
                <a:latin typeface="Rockwell Condensed" panose="02060603050405020104" pitchFamily="18" charset="0"/>
                <a:cs typeface="Times New Roman" panose="02020603050405020304" pitchFamily="18" charset="0"/>
              </a:rPr>
              <a:t> </a:t>
            </a:r>
            <a:r>
              <a:rPr lang="it-IT" sz="1000" i="1" dirty="0" err="1">
                <a:latin typeface="Rockwell Condensed" panose="02060603050405020104" pitchFamily="18" charset="0"/>
                <a:cs typeface="Times New Roman" panose="02020603050405020304" pitchFamily="18" charset="0"/>
              </a:rPr>
              <a:t>flipped</a:t>
            </a:r>
            <a:endParaRPr lang="it-IT" sz="1000" i="1" dirty="0">
              <a:latin typeface="Rockwell Condensed" panose="02060603050405020104" pitchFamily="18" charset="0"/>
              <a:cs typeface="Times New Roman" panose="02020603050405020304" pitchFamily="18" charset="0"/>
            </a:endParaRPr>
          </a:p>
          <a:p>
            <a:pPr marL="171450" indent="-17145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7+, flip Merchant </a:t>
            </a: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not</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already</a:t>
            </a:r>
            <a:endParaRPr lang="it-IT" sz="1000" dirty="0">
              <a:latin typeface="Rockwell Condensed" panose="02060603050405020104" pitchFamily="18" charset="0"/>
              <a:cs typeface="Times New Roman" panose="02020603050405020304" pitchFamily="18" charset="0"/>
            </a:endParaRPr>
          </a:p>
          <a:p>
            <a:pPr marL="266700" lvl="1" indent="-8890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May</a:t>
            </a:r>
            <a:r>
              <a:rPr lang="it-IT" sz="1000" dirty="0">
                <a:latin typeface="Rockwell Condensed" panose="02060603050405020104" pitchFamily="18" charset="0"/>
                <a:cs typeface="Times New Roman" panose="02020603050405020304" pitchFamily="18" charset="0"/>
              </a:rPr>
              <a:t> </a:t>
            </a:r>
            <a:r>
              <a:rPr lang="it-IT" sz="1000" b="1" dirty="0" err="1">
                <a:solidFill>
                  <a:srgbClr val="FF0000"/>
                </a:solidFill>
                <a:latin typeface="Rockwell Condensed" panose="02060603050405020104" pitchFamily="18" charset="0"/>
                <a:cs typeface="Times New Roman" panose="02020603050405020304" pitchFamily="18" charset="0"/>
              </a:rPr>
              <a:t>Loot</a:t>
            </a:r>
            <a:r>
              <a:rPr lang="it-IT" sz="1000" dirty="0">
                <a:latin typeface="Rockwell Condensed" panose="02060603050405020104" pitchFamily="18" charset="0"/>
                <a:cs typeface="Times New Roman" panose="02020603050405020304" pitchFamily="18" charset="0"/>
              </a:rPr>
              <a:t> on </a:t>
            </a:r>
            <a:r>
              <a:rPr lang="it-IT" sz="1000" dirty="0" err="1">
                <a:latin typeface="Rockwell Condensed" panose="02060603050405020104" pitchFamily="18" charset="0"/>
                <a:cs typeface="Times New Roman" panose="02020603050405020304" pitchFamily="18" charset="0"/>
              </a:rPr>
              <a:t>next</a:t>
            </a:r>
            <a:r>
              <a:rPr lang="it-IT" sz="1000" dirty="0">
                <a:latin typeface="Rockwell Condensed" panose="02060603050405020104" pitchFamily="18" charset="0"/>
                <a:cs typeface="Times New Roman" panose="02020603050405020304" pitchFamily="18" charset="0"/>
              </a:rPr>
              <a:t> action </a:t>
            </a:r>
            <a:r>
              <a:rPr lang="it-IT" sz="1000" dirty="0" err="1">
                <a:latin typeface="Rockwell Condensed" panose="02060603050405020104" pitchFamily="18" charset="0"/>
                <a:cs typeface="Times New Roman" panose="02020603050405020304" pitchFamily="18" charset="0"/>
              </a:rPr>
              <a:t>only</a:t>
            </a:r>
            <a:endParaRPr lang="it-IT" sz="1000" dirty="0">
              <a:latin typeface="Rockwell Condensed" panose="02060603050405020104" pitchFamily="18" charset="0"/>
              <a:cs typeface="Times New Roman" panose="02020603050405020304" pitchFamily="18" charset="0"/>
            </a:endParaRPr>
          </a:p>
        </p:txBody>
      </p:sp>
      <p:sp>
        <p:nvSpPr>
          <p:cNvPr id="28" name="Flowchart: Alternate Process 27">
            <a:extLst>
              <a:ext uri="{FF2B5EF4-FFF2-40B4-BE49-F238E27FC236}">
                <a16:creationId xmlns:a16="http://schemas.microsoft.com/office/drawing/2014/main" id="{56EA04BE-752A-4179-93CE-8BB730338C39}"/>
              </a:ext>
            </a:extLst>
          </p:cNvPr>
          <p:cNvSpPr/>
          <p:nvPr/>
        </p:nvSpPr>
        <p:spPr>
          <a:xfrm>
            <a:off x="4546906" y="123570"/>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sp>
        <p:nvSpPr>
          <p:cNvPr id="30" name="Flowchart: Alternate Process 29">
            <a:extLst>
              <a:ext uri="{FF2B5EF4-FFF2-40B4-BE49-F238E27FC236}">
                <a16:creationId xmlns:a16="http://schemas.microsoft.com/office/drawing/2014/main" id="{6C7F4F67-ECDB-42E8-91D4-388771630B97}"/>
              </a:ext>
            </a:extLst>
          </p:cNvPr>
          <p:cNvSpPr/>
          <p:nvPr/>
        </p:nvSpPr>
        <p:spPr>
          <a:xfrm>
            <a:off x="4546906" y="320192"/>
            <a:ext cx="267286" cy="162951"/>
          </a:xfrm>
          <a:prstGeom prst="flowChartAlternateProces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700" dirty="0"/>
              <a:t>WAR</a:t>
            </a:r>
          </a:p>
        </p:txBody>
      </p:sp>
      <p:sp>
        <p:nvSpPr>
          <p:cNvPr id="31" name="Double Wave 30">
            <a:extLst>
              <a:ext uri="{FF2B5EF4-FFF2-40B4-BE49-F238E27FC236}">
                <a16:creationId xmlns:a16="http://schemas.microsoft.com/office/drawing/2014/main" id="{25E9EAC6-9B67-4291-AC69-54CC66ED997D}"/>
              </a:ext>
            </a:extLst>
          </p:cNvPr>
          <p:cNvSpPr/>
          <p:nvPr/>
        </p:nvSpPr>
        <p:spPr>
          <a:xfrm rot="5400000">
            <a:off x="965056" y="2864970"/>
            <a:ext cx="5506672" cy="2343410"/>
          </a:xfrm>
          <a:prstGeom prst="doubleWave">
            <a:avLst>
              <a:gd name="adj1" fmla="val 548"/>
              <a:gd name="adj2" fmla="val 0"/>
            </a:avLst>
          </a:prstGeom>
          <a:blipFill>
            <a:blip r:embed="rId5">
              <a:extLst>
                <a:ext uri="{96DAC541-7B7A-43D3-8B79-37D633B846F1}">
                  <asvg:svgBlip xmlns:asvg="http://schemas.microsoft.com/office/drawing/2016/SVG/main" r:embed="rId6"/>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33" name="TextBox 32">
            <a:extLst>
              <a:ext uri="{FF2B5EF4-FFF2-40B4-BE49-F238E27FC236}">
                <a16:creationId xmlns:a16="http://schemas.microsoft.com/office/drawing/2014/main" id="{7AE2861A-F1B5-4579-9C2F-585F23CA7416}"/>
              </a:ext>
            </a:extLst>
          </p:cNvPr>
          <p:cNvSpPr txBox="1"/>
          <p:nvPr/>
        </p:nvSpPr>
        <p:spPr>
          <a:xfrm>
            <a:off x="2603205" y="1330229"/>
            <a:ext cx="2207695" cy="5268553"/>
          </a:xfrm>
          <a:prstGeom prst="rect">
            <a:avLst/>
          </a:prstGeom>
          <a:noFill/>
        </p:spPr>
        <p:txBody>
          <a:bodyPr wrap="square" tIns="36000" rtlCol="0">
            <a:spAutoFit/>
          </a:bodyPr>
          <a:lstStyle/>
          <a:p>
            <a:r>
              <a:rPr lang="it-IT" sz="1050" b="1" dirty="0" err="1">
                <a:solidFill>
                  <a:srgbClr val="FF0000"/>
                </a:solidFill>
                <a:latin typeface="Rockwell Condensed" panose="02060603050405020104" pitchFamily="18" charset="0"/>
                <a:cs typeface="Times New Roman" panose="02020603050405020304" pitchFamily="18" charset="0"/>
              </a:rPr>
              <a:t>Loot</a:t>
            </a:r>
            <a:r>
              <a:rPr lang="it-IT" sz="1050" b="1" dirty="0">
                <a:solidFill>
                  <a:srgbClr val="FF0000"/>
                </a:solidFill>
                <a:latin typeface="Rockwell Condensed" panose="02060603050405020104" pitchFamily="18" charset="0"/>
                <a:cs typeface="Times New Roman" panose="02020603050405020304" pitchFamily="18" charset="0"/>
              </a:rPr>
              <a:t> Merchant </a:t>
            </a:r>
            <a:r>
              <a:rPr lang="it-IT" sz="1050" b="1" dirty="0" err="1">
                <a:solidFill>
                  <a:srgbClr val="FF0000"/>
                </a:solidFill>
                <a:latin typeface="Rockwell Condensed" panose="02060603050405020104" pitchFamily="18" charset="0"/>
                <a:cs typeface="Times New Roman" panose="02020603050405020304" pitchFamily="18" charset="0"/>
              </a:rPr>
              <a:t>Ship</a:t>
            </a:r>
            <a:endParaRPr lang="it-IT" sz="1000" b="1" dirty="0">
              <a:latin typeface="Rockwell Condensed" panose="02060603050405020104" pitchFamily="18" charset="0"/>
              <a:cs typeface="Times New Roman" panose="02020603050405020304" pitchFamily="18" charset="0"/>
            </a:endParaRPr>
          </a:p>
          <a:p>
            <a:r>
              <a:rPr lang="it-IT" sz="900" b="1" dirty="0">
                <a:latin typeface="Rockwell Condensed" panose="02060603050405020104" pitchFamily="18" charset="0"/>
                <a:cs typeface="Times New Roman" panose="02020603050405020304" pitchFamily="18" charset="0"/>
              </a:rPr>
              <a:t>Must follow </a:t>
            </a:r>
            <a:r>
              <a:rPr lang="it-IT" sz="900" b="1" dirty="0" err="1">
                <a:solidFill>
                  <a:srgbClr val="FF0000"/>
                </a:solidFill>
                <a:latin typeface="Rockwell Condensed" panose="02060603050405020104" pitchFamily="18" charset="0"/>
                <a:cs typeface="Times New Roman" panose="02020603050405020304" pitchFamily="18" charset="0"/>
              </a:rPr>
              <a:t>Find</a:t>
            </a:r>
            <a:r>
              <a:rPr lang="it-IT" sz="900" b="1" dirty="0">
                <a:solidFill>
                  <a:srgbClr val="FF0000"/>
                </a:solidFill>
                <a:latin typeface="Rockwell Condensed" panose="02060603050405020104" pitchFamily="18" charset="0"/>
                <a:cs typeface="Times New Roman" panose="02020603050405020304" pitchFamily="18" charset="0"/>
              </a:rPr>
              <a:t> Merchant </a:t>
            </a:r>
            <a:r>
              <a:rPr lang="it-IT" sz="900" b="1" dirty="0" err="1">
                <a:solidFill>
                  <a:srgbClr val="FF0000"/>
                </a:solidFill>
                <a:latin typeface="Rockwell Condensed" panose="02060603050405020104" pitchFamily="18" charset="0"/>
                <a:cs typeface="Times New Roman" panose="02020603050405020304" pitchFamily="18" charset="0"/>
              </a:rPr>
              <a:t>Ship</a:t>
            </a:r>
            <a:endParaRPr lang="it-IT" sz="900" dirty="0">
              <a:solidFill>
                <a:srgbClr val="FF0000"/>
              </a:solidFill>
              <a:latin typeface="Rockwell Condensed" panose="02060603050405020104" pitchFamily="18" charset="0"/>
              <a:cs typeface="Times New Roman" panose="02020603050405020304" pitchFamily="18" charset="0"/>
            </a:endParaRPr>
          </a:p>
          <a:p>
            <a:pPr marL="171450" indent="-171450">
              <a:spcBef>
                <a:spcPts val="300"/>
              </a:spcBef>
              <a:buFont typeface="Arial" panose="020B0604020202020204" pitchFamily="34" charset="0"/>
              <a:buChar char="•"/>
            </a:pPr>
            <a:r>
              <a:rPr lang="it-IT" sz="1000" b="1" dirty="0">
                <a:solidFill>
                  <a:srgbClr val="FF0000"/>
                </a:solidFill>
                <a:latin typeface="Rockwell Condensed" panose="02060603050405020104" pitchFamily="18" charset="0"/>
                <a:cs typeface="Times New Roman" panose="02020603050405020304" pitchFamily="18" charset="0"/>
              </a:rPr>
              <a:t>Determine </a:t>
            </a:r>
            <a:r>
              <a:rPr lang="it-IT" sz="1000" b="1" dirty="0" err="1">
                <a:solidFill>
                  <a:srgbClr val="FF0000"/>
                </a:solidFill>
                <a:latin typeface="Rockwell Condensed" panose="02060603050405020104" pitchFamily="18" charset="0"/>
                <a:cs typeface="Times New Roman" panose="02020603050405020304" pitchFamily="18" charset="0"/>
              </a:rPr>
              <a:t>Booty</a:t>
            </a:r>
            <a:endParaRPr lang="it-IT" sz="1000" b="1" dirty="0">
              <a:solidFill>
                <a:srgbClr val="FF0000"/>
              </a:solidFill>
              <a:latin typeface="Rockwell Condensed" panose="02060603050405020104" pitchFamily="18" charset="0"/>
              <a:cs typeface="Times New Roman" panose="02020603050405020304" pitchFamily="18" charset="0"/>
            </a:endParaRPr>
          </a:p>
          <a:p>
            <a:pPr marL="266700" lvl="1" indent="-8890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Rolls:     + Cargo Rating</a:t>
            </a:r>
          </a:p>
          <a:p>
            <a:pPr marL="266700" lvl="1" indent="-8890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Cross </a:t>
            </a:r>
            <a:r>
              <a:rPr lang="it-IT" sz="1000" dirty="0" err="1">
                <a:latin typeface="Rockwell Condensed" panose="02060603050405020104" pitchFamily="18" charset="0"/>
                <a:cs typeface="Times New Roman" panose="02020603050405020304" pitchFamily="18" charset="0"/>
              </a:rPr>
              <a:t>reference</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result</a:t>
            </a:r>
            <a:r>
              <a:rPr lang="it-IT" sz="1000" dirty="0">
                <a:latin typeface="Rockwell Condensed" panose="02060603050405020104" pitchFamily="18" charset="0"/>
                <a:cs typeface="Times New Roman" panose="02020603050405020304" pitchFamily="18" charset="0"/>
              </a:rPr>
              <a:t> on Cargo </a:t>
            </a:r>
            <a:r>
              <a:rPr lang="it-IT" sz="1000" dirty="0" err="1">
                <a:latin typeface="Rockwell Condensed" panose="02060603050405020104" pitchFamily="18" charset="0"/>
                <a:cs typeface="Times New Roman" panose="02020603050405020304" pitchFamily="18" charset="0"/>
              </a:rPr>
              <a:t>table</a:t>
            </a:r>
            <a:endParaRPr lang="it-IT" sz="1000" dirty="0">
              <a:latin typeface="Rockwell Condensed" panose="02060603050405020104" pitchFamily="18" charset="0"/>
              <a:cs typeface="Times New Roman" panose="02020603050405020304" pitchFamily="18" charset="0"/>
            </a:endParaRPr>
          </a:p>
          <a:p>
            <a:pPr marL="171450" indent="-171450">
              <a:spcBef>
                <a:spcPts val="300"/>
              </a:spcBef>
              <a:buFont typeface="Arial" panose="020B0604020202020204" pitchFamily="34" charset="0"/>
              <a:buChar char="•"/>
            </a:pPr>
            <a:r>
              <a:rPr lang="it-IT" sz="1000" b="1" dirty="0">
                <a:solidFill>
                  <a:srgbClr val="FF0000"/>
                </a:solidFill>
                <a:latin typeface="Rockwell Condensed" panose="02060603050405020104" pitchFamily="18" charset="0"/>
                <a:cs typeface="Times New Roman" panose="02020603050405020304" pitchFamily="18" charset="0"/>
              </a:rPr>
              <a:t>Take or </a:t>
            </a:r>
            <a:r>
              <a:rPr lang="it-IT" sz="1000" b="1" dirty="0" err="1">
                <a:solidFill>
                  <a:srgbClr val="FF0000"/>
                </a:solidFill>
                <a:latin typeface="Rockwell Condensed" panose="02060603050405020104" pitchFamily="18" charset="0"/>
                <a:cs typeface="Times New Roman" panose="02020603050405020304" pitchFamily="18" charset="0"/>
              </a:rPr>
              <a:t>Leave</a:t>
            </a:r>
            <a:r>
              <a:rPr lang="it-IT" sz="1000" b="1" dirty="0">
                <a:solidFill>
                  <a:srgbClr val="FF0000"/>
                </a:solidFill>
                <a:latin typeface="Rockwell Condensed" panose="02060603050405020104" pitchFamily="18" charset="0"/>
                <a:cs typeface="Times New Roman" panose="02020603050405020304" pitchFamily="18" charset="0"/>
              </a:rPr>
              <a:t> the </a:t>
            </a:r>
            <a:r>
              <a:rPr lang="it-IT" sz="1000" b="1" dirty="0" err="1">
                <a:solidFill>
                  <a:srgbClr val="FF0000"/>
                </a:solidFill>
                <a:latin typeface="Rockwell Condensed" panose="02060603050405020104" pitchFamily="18" charset="0"/>
                <a:cs typeface="Times New Roman" panose="02020603050405020304" pitchFamily="18" charset="0"/>
              </a:rPr>
              <a:t>Booty</a:t>
            </a:r>
            <a:endParaRPr lang="it-IT" sz="1000" b="1" dirty="0">
              <a:solidFill>
                <a:srgbClr val="FF0000"/>
              </a:solidFill>
              <a:latin typeface="Rockwell Condensed" panose="02060603050405020104" pitchFamily="18" charset="0"/>
              <a:cs typeface="Times New Roman" panose="02020603050405020304" pitchFamily="18" charset="0"/>
            </a:endParaRPr>
          </a:p>
          <a:p>
            <a:pPr marL="266700" lvl="1" indent="-8890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left</a:t>
            </a:r>
            <a:r>
              <a:rPr lang="it-IT" sz="1000" dirty="0">
                <a:latin typeface="Rockwell Condensed" panose="02060603050405020104" pitchFamily="18" charset="0"/>
                <a:cs typeface="Times New Roman" panose="02020603050405020304" pitchFamily="18" charset="0"/>
              </a:rPr>
              <a:t>, -1 </a:t>
            </a:r>
            <a:r>
              <a:rPr lang="it-IT" sz="1000" i="1" dirty="0">
                <a:latin typeface="Rockwell Condensed" panose="02060603050405020104" pitchFamily="18" charset="0"/>
                <a:cs typeface="Times New Roman" panose="02020603050405020304" pitchFamily="18" charset="0"/>
              </a:rPr>
              <a:t>Loyalty</a:t>
            </a:r>
          </a:p>
          <a:p>
            <a:pPr marL="171450" indent="-171450">
              <a:spcBef>
                <a:spcPts val="300"/>
              </a:spcBef>
              <a:buFont typeface="Arial" panose="020B0604020202020204" pitchFamily="34" charset="0"/>
              <a:buChar char="•"/>
            </a:pPr>
            <a:r>
              <a:rPr lang="it-IT" sz="1000" b="1" dirty="0" err="1">
                <a:solidFill>
                  <a:srgbClr val="FF0000"/>
                </a:solidFill>
                <a:latin typeface="Rockwell Condensed" panose="02060603050405020104" pitchFamily="18" charset="0"/>
                <a:cs typeface="Times New Roman" panose="02020603050405020304" pitchFamily="18" charset="0"/>
              </a:rPr>
              <a:t>Convert</a:t>
            </a:r>
            <a:r>
              <a:rPr lang="it-IT" sz="1000" b="1" dirty="0">
                <a:solidFill>
                  <a:srgbClr val="FF0000"/>
                </a:solidFill>
                <a:latin typeface="Rockwell Condensed" panose="02060603050405020104" pitchFamily="18" charset="0"/>
                <a:cs typeface="Times New Roman" panose="02020603050405020304" pitchFamily="18" charset="0"/>
              </a:rPr>
              <a:t> Merchant </a:t>
            </a:r>
            <a:r>
              <a:rPr lang="it-IT" sz="1000" b="1" dirty="0" err="1">
                <a:solidFill>
                  <a:srgbClr val="FF0000"/>
                </a:solidFill>
                <a:latin typeface="Rockwell Condensed" panose="02060603050405020104" pitchFamily="18" charset="0"/>
                <a:cs typeface="Times New Roman" panose="02020603050405020304" pitchFamily="18" charset="0"/>
              </a:rPr>
              <a:t>Ship</a:t>
            </a:r>
            <a:endParaRPr lang="it-IT" sz="1000" b="1" dirty="0">
              <a:solidFill>
                <a:srgbClr val="FF0000"/>
              </a:solidFill>
              <a:latin typeface="Rockwell Condensed" panose="02060603050405020104" pitchFamily="18" charset="0"/>
              <a:cs typeface="Times New Roman" panose="02020603050405020304" pitchFamily="18" charset="0"/>
            </a:endParaRPr>
          </a:p>
          <a:p>
            <a:pPr marL="266700" lvl="1" indent="-8890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Change</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ship</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type</a:t>
            </a:r>
            <a:r>
              <a:rPr lang="it-IT" sz="1000" dirty="0">
                <a:latin typeface="Rockwell Condensed" panose="02060603050405020104" pitchFamily="18" charset="0"/>
                <a:cs typeface="Times New Roman" panose="02020603050405020304" pitchFamily="18" charset="0"/>
              </a:rPr>
              <a:t> to merchant </a:t>
            </a:r>
            <a:r>
              <a:rPr lang="it-IT" sz="1000" dirty="0" err="1">
                <a:latin typeface="Rockwell Condensed" panose="02060603050405020104" pitchFamily="18" charset="0"/>
                <a:cs typeface="Times New Roman" panose="02020603050405020304" pitchFamily="18" charset="0"/>
              </a:rPr>
              <a:t>ship</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type</a:t>
            </a:r>
            <a:endParaRPr lang="it-IT" sz="1000" dirty="0">
              <a:latin typeface="Rockwell Condensed" panose="02060603050405020104" pitchFamily="18" charset="0"/>
              <a:cs typeface="Times New Roman" panose="02020603050405020304" pitchFamily="18" charset="0"/>
            </a:endParaRPr>
          </a:p>
          <a:p>
            <a:pPr marL="266700" lvl="1" indent="-8890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Reset </a:t>
            </a:r>
            <a:r>
              <a:rPr lang="it-IT" sz="1000" i="1" dirty="0">
                <a:latin typeface="Rockwell Condensed" panose="02060603050405020104" pitchFamily="18" charset="0"/>
                <a:cs typeface="Times New Roman" panose="02020603050405020304" pitchFamily="18" charset="0"/>
              </a:rPr>
              <a:t>Speed</a:t>
            </a:r>
            <a:r>
              <a:rPr lang="it-IT" sz="1000" dirty="0">
                <a:latin typeface="Rockwell Condensed" panose="02060603050405020104" pitchFamily="18" charset="0"/>
                <a:cs typeface="Times New Roman" panose="02020603050405020304" pitchFamily="18" charset="0"/>
              </a:rPr>
              <a:t> and </a:t>
            </a:r>
            <a:r>
              <a:rPr lang="it-IT" sz="1000" i="1" dirty="0">
                <a:latin typeface="Rockwell Condensed" panose="02060603050405020104" pitchFamily="18" charset="0"/>
                <a:cs typeface="Times New Roman" panose="02020603050405020304" pitchFamily="18" charset="0"/>
              </a:rPr>
              <a:t>Combat</a:t>
            </a:r>
            <a:r>
              <a:rPr lang="it-IT" sz="1000" dirty="0">
                <a:latin typeface="Rockwell Condensed" panose="02060603050405020104" pitchFamily="18" charset="0"/>
                <a:cs typeface="Times New Roman" panose="02020603050405020304" pitchFamily="18" charset="0"/>
              </a:rPr>
              <a:t> ratings</a:t>
            </a:r>
          </a:p>
          <a:p>
            <a:pPr marL="266700" lvl="1" indent="-8890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Adjust</a:t>
            </a:r>
            <a:r>
              <a:rPr lang="it-IT" sz="1000" dirty="0">
                <a:latin typeface="Rockwell Condensed" panose="02060603050405020104" pitchFamily="18" charset="0"/>
                <a:cs typeface="Times New Roman" panose="02020603050405020304" pitchFamily="18" charset="0"/>
              </a:rPr>
              <a:t> Loyalty</a:t>
            </a:r>
          </a:p>
          <a:p>
            <a:pPr marL="360363" lvl="2" indent="-93663">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+1 </a:t>
            </a:r>
            <a:r>
              <a:rPr lang="it-IT" sz="1000" i="1" dirty="0">
                <a:latin typeface="Rockwell Condensed" panose="02060603050405020104" pitchFamily="18" charset="0"/>
                <a:cs typeface="Times New Roman" panose="02020603050405020304" pitchFamily="18" charset="0"/>
              </a:rPr>
              <a:t>Loyalty</a:t>
            </a:r>
            <a:r>
              <a:rPr lang="it-IT" sz="1000" dirty="0">
                <a:latin typeface="Rockwell Condensed" panose="02060603050405020104" pitchFamily="18" charset="0"/>
                <a:cs typeface="Times New Roman" panose="02020603050405020304" pitchFamily="18" charset="0"/>
              </a:rPr>
              <a:t> for </a:t>
            </a:r>
            <a:r>
              <a:rPr lang="it-IT" sz="1000" dirty="0" err="1">
                <a:latin typeface="Rockwell Condensed" panose="02060603050405020104" pitchFamily="18" charset="0"/>
                <a:cs typeface="Times New Roman" panose="02020603050405020304" pitchFamily="18" charset="0"/>
              </a:rPr>
              <a:t>bigger</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ship</a:t>
            </a:r>
            <a:endParaRPr lang="it-IT" sz="1000" dirty="0">
              <a:latin typeface="Rockwell Condensed" panose="02060603050405020104" pitchFamily="18" charset="0"/>
              <a:cs typeface="Times New Roman" panose="02020603050405020304" pitchFamily="18" charset="0"/>
            </a:endParaRPr>
          </a:p>
          <a:p>
            <a:pPr marL="360363" lvl="2" indent="-93663">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-1 </a:t>
            </a:r>
            <a:r>
              <a:rPr lang="it-IT" sz="1000" i="1" dirty="0">
                <a:latin typeface="Rockwell Condensed" panose="02060603050405020104" pitchFamily="18" charset="0"/>
                <a:cs typeface="Times New Roman" panose="02020603050405020304" pitchFamily="18" charset="0"/>
              </a:rPr>
              <a:t>Loyalty</a:t>
            </a:r>
            <a:r>
              <a:rPr lang="it-IT" sz="1000" dirty="0">
                <a:latin typeface="Rockwell Condensed" panose="02060603050405020104" pitchFamily="18" charset="0"/>
                <a:cs typeface="Times New Roman" panose="02020603050405020304" pitchFamily="18" charset="0"/>
              </a:rPr>
              <a:t> for </a:t>
            </a:r>
            <a:r>
              <a:rPr lang="it-IT" sz="1000" dirty="0" err="1">
                <a:latin typeface="Rockwell Condensed" panose="02060603050405020104" pitchFamily="18" charset="0"/>
                <a:cs typeface="Times New Roman" panose="02020603050405020304" pitchFamily="18" charset="0"/>
              </a:rPr>
              <a:t>smaller</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ship</a:t>
            </a:r>
            <a:r>
              <a:rPr lang="it-IT" sz="1000" dirty="0">
                <a:latin typeface="Rockwell Condensed" panose="02060603050405020104" pitchFamily="18" charset="0"/>
                <a:cs typeface="Times New Roman" panose="02020603050405020304" pitchFamily="18" charset="0"/>
              </a:rPr>
              <a:t> </a:t>
            </a:r>
            <a:endParaRPr lang="it-IT" sz="1000" b="1" dirty="0">
              <a:solidFill>
                <a:srgbClr val="FF0000"/>
              </a:solidFill>
              <a:latin typeface="Rockwell Condensed" panose="02060603050405020104" pitchFamily="18" charset="0"/>
              <a:cs typeface="Times New Roman" panose="02020603050405020304" pitchFamily="18" charset="0"/>
            </a:endParaRPr>
          </a:p>
          <a:p>
            <a:pPr marL="171450" indent="-171450">
              <a:spcBef>
                <a:spcPts val="300"/>
              </a:spcBef>
              <a:buFont typeface="Arial" panose="020B0604020202020204" pitchFamily="34" charset="0"/>
              <a:buChar char="•"/>
            </a:pPr>
            <a:r>
              <a:rPr lang="it-IT" sz="1000" b="1" dirty="0" err="1">
                <a:solidFill>
                  <a:srgbClr val="FF0000"/>
                </a:solidFill>
                <a:latin typeface="Rockwell Condensed" panose="02060603050405020104" pitchFamily="18" charset="0"/>
                <a:cs typeface="Times New Roman" panose="02020603050405020304" pitchFamily="18" charset="0"/>
              </a:rPr>
              <a:t>Draw</a:t>
            </a:r>
            <a:r>
              <a:rPr lang="it-IT" sz="1000" b="1" dirty="0">
                <a:solidFill>
                  <a:srgbClr val="FF0000"/>
                </a:solidFill>
                <a:latin typeface="Rockwell Condensed" panose="02060603050405020104" pitchFamily="18" charset="0"/>
                <a:cs typeface="Times New Roman" panose="02020603050405020304" pitchFamily="18" charset="0"/>
              </a:rPr>
              <a:t> and Deal with </a:t>
            </a:r>
            <a:r>
              <a:rPr lang="it-IT" sz="1000" b="1" dirty="0" err="1">
                <a:solidFill>
                  <a:srgbClr val="FF0000"/>
                </a:solidFill>
                <a:latin typeface="Rockwell Condensed" panose="02060603050405020104" pitchFamily="18" charset="0"/>
                <a:cs typeface="Times New Roman" panose="02020603050405020304" pitchFamily="18" charset="0"/>
              </a:rPr>
              <a:t>Hostage</a:t>
            </a:r>
            <a:endParaRPr lang="it-IT" sz="1000" b="1" dirty="0">
              <a:solidFill>
                <a:srgbClr val="FF0000"/>
              </a:solidFill>
              <a:latin typeface="Rockwell Condensed" panose="02060603050405020104" pitchFamily="18" charset="0"/>
              <a:cs typeface="Times New Roman" panose="02020603050405020304" pitchFamily="18" charset="0"/>
            </a:endParaRPr>
          </a:p>
          <a:p>
            <a:pPr marL="266700" indent="-88900">
              <a:buFont typeface="Arial" panose="020B0604020202020204" pitchFamily="34" charset="0"/>
              <a:buChar char="•"/>
            </a:pPr>
            <a:r>
              <a:rPr lang="it-IT" sz="1000" b="1" dirty="0">
                <a:solidFill>
                  <a:srgbClr val="FF0000"/>
                </a:solidFill>
                <a:latin typeface="Rockwell Condensed" panose="02060603050405020104" pitchFamily="18" charset="0"/>
                <a:cs typeface="Times New Roman" panose="02020603050405020304" pitchFamily="18" charset="0"/>
              </a:rPr>
              <a:t>Ransom</a:t>
            </a:r>
          </a:p>
          <a:p>
            <a:pPr marL="360363" lvl="2" indent="-93663">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Take </a:t>
            </a:r>
            <a:r>
              <a:rPr lang="it-IT" sz="1000" dirty="0" err="1">
                <a:latin typeface="Rockwell Condensed" panose="02060603050405020104" pitchFamily="18" charset="0"/>
                <a:cs typeface="Times New Roman" panose="02020603050405020304" pitchFamily="18" charset="0"/>
              </a:rPr>
              <a:t>Hostage</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aboard</a:t>
            </a:r>
            <a:r>
              <a:rPr lang="it-IT" sz="1000" dirty="0">
                <a:latin typeface="Rockwell Condensed" panose="02060603050405020104" pitchFamily="18" charset="0"/>
                <a:cs typeface="Times New Roman" panose="02020603050405020304" pitchFamily="18" charset="0"/>
              </a:rPr>
              <a:t> with </a:t>
            </a:r>
            <a:r>
              <a:rPr lang="it-IT" sz="1000" dirty="0" err="1">
                <a:latin typeface="Rockwell Condensed" panose="02060603050405020104" pitchFamily="18" charset="0"/>
                <a:cs typeface="Times New Roman" panose="02020603050405020304" pitchFamily="18" charset="0"/>
              </a:rPr>
              <a:t>nationality</a:t>
            </a:r>
            <a:r>
              <a:rPr lang="it-IT" sz="1000" dirty="0">
                <a:latin typeface="Rockwell Condensed" panose="02060603050405020104" pitchFamily="18" charset="0"/>
                <a:cs typeface="Times New Roman" panose="02020603050405020304" pitchFamily="18" charset="0"/>
              </a:rPr>
              <a:t> token</a:t>
            </a:r>
            <a:endParaRPr lang="it-IT" sz="1000" b="1" dirty="0">
              <a:solidFill>
                <a:srgbClr val="FF0000"/>
              </a:solidFill>
              <a:latin typeface="Rockwell Condensed" panose="02060603050405020104" pitchFamily="18" charset="0"/>
              <a:cs typeface="Times New Roman" panose="02020603050405020304" pitchFamily="18" charset="0"/>
            </a:endParaRPr>
          </a:p>
          <a:p>
            <a:pPr marL="266700" indent="-88900">
              <a:buFont typeface="Arial" panose="020B0604020202020204" pitchFamily="34" charset="0"/>
              <a:buChar char="•"/>
            </a:pPr>
            <a:r>
              <a:rPr lang="it-IT" sz="1000" b="1" dirty="0">
                <a:solidFill>
                  <a:srgbClr val="FF0000"/>
                </a:solidFill>
                <a:latin typeface="Rockwell Condensed" panose="02060603050405020104" pitchFamily="18" charset="0"/>
                <a:cs typeface="Times New Roman" panose="02020603050405020304" pitchFamily="18" charset="0"/>
              </a:rPr>
              <a:t>Torture</a:t>
            </a:r>
          </a:p>
          <a:p>
            <a:pPr marL="360363" lvl="2" indent="-93663">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Rolls: </a:t>
            </a:r>
          </a:p>
          <a:p>
            <a:pPr marL="360363" lvl="2" indent="-93663">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result</a:t>
            </a:r>
            <a:r>
              <a:rPr lang="it-IT" sz="1000" dirty="0">
                <a:latin typeface="Rockwell Condensed" panose="02060603050405020104" pitchFamily="18" charset="0"/>
                <a:cs typeface="Times New Roman" panose="02020603050405020304" pitchFamily="18" charset="0"/>
              </a:rPr>
              <a:t> &gt;      </a:t>
            </a:r>
            <a:r>
              <a:rPr lang="it-IT" sz="1000" dirty="0" err="1">
                <a:latin typeface="Rockwell Condensed" panose="02060603050405020104" pitchFamily="18" charset="0"/>
                <a:cs typeface="Times New Roman" panose="02020603050405020304" pitchFamily="18" charset="0"/>
              </a:rPr>
              <a:t>receive</a:t>
            </a:r>
            <a:r>
              <a:rPr lang="it-IT" sz="1000" dirty="0">
                <a:latin typeface="Rockwell Condensed" panose="02060603050405020104" pitchFamily="18" charset="0"/>
                <a:cs typeface="Times New Roman" panose="02020603050405020304" pitchFamily="18" charset="0"/>
              </a:rPr>
              <a:t> Info </a:t>
            </a:r>
            <a:r>
              <a:rPr lang="it-IT" sz="1000" dirty="0" err="1">
                <a:latin typeface="Rockwell Condensed" panose="02060603050405020104" pitchFamily="18" charset="0"/>
                <a:cs typeface="Times New Roman" panose="02020603050405020304" pitchFamily="18" charset="0"/>
              </a:rPr>
              <a:t>value</a:t>
            </a:r>
            <a:r>
              <a:rPr lang="it-IT" sz="1000" dirty="0">
                <a:latin typeface="Rockwell Condensed" panose="02060603050405020104" pitchFamily="18" charset="0"/>
                <a:cs typeface="Times New Roman" panose="02020603050405020304" pitchFamily="18" charset="0"/>
              </a:rPr>
              <a:t> for </a:t>
            </a:r>
            <a:r>
              <a:rPr lang="it-IT" sz="1000" dirty="0" err="1">
                <a:latin typeface="Rockwell Condensed" panose="02060603050405020104" pitchFamily="18" charset="0"/>
                <a:cs typeface="Times New Roman" panose="02020603050405020304" pitchFamily="18" charset="0"/>
              </a:rPr>
              <a:t>that</a:t>
            </a:r>
            <a:r>
              <a:rPr lang="it-IT" sz="1000" dirty="0">
                <a:latin typeface="Rockwell Condensed" panose="02060603050405020104" pitchFamily="18" charset="0"/>
                <a:cs typeface="Times New Roman" panose="02020603050405020304" pitchFamily="18" charset="0"/>
              </a:rPr>
              <a:t> port</a:t>
            </a:r>
            <a:endParaRPr lang="it-IT" sz="1000" b="1" dirty="0">
              <a:solidFill>
                <a:srgbClr val="FF0000"/>
              </a:solidFill>
              <a:latin typeface="Rockwell Condensed" panose="02060603050405020104" pitchFamily="18" charset="0"/>
              <a:cs typeface="Times New Roman" panose="02020603050405020304" pitchFamily="18" charset="0"/>
            </a:endParaRPr>
          </a:p>
          <a:p>
            <a:pPr marL="171450" indent="-171450">
              <a:spcBef>
                <a:spcPts val="300"/>
              </a:spcBef>
              <a:buFont typeface="Arial" panose="020B0604020202020204" pitchFamily="34" charset="0"/>
              <a:buChar char="•"/>
            </a:pPr>
            <a:r>
              <a:rPr lang="it-IT" sz="1000" b="1" dirty="0" err="1">
                <a:solidFill>
                  <a:srgbClr val="FF0000"/>
                </a:solidFill>
                <a:latin typeface="Rockwell Condensed" panose="02060603050405020104" pitchFamily="18" charset="0"/>
                <a:cs typeface="Times New Roman" panose="02020603050405020304" pitchFamily="18" charset="0"/>
              </a:rPr>
              <a:t>Adjust</a:t>
            </a:r>
            <a:r>
              <a:rPr lang="it-IT" sz="1000" b="1" dirty="0">
                <a:solidFill>
                  <a:srgbClr val="FF0000"/>
                </a:solidFill>
                <a:latin typeface="Rockwell Condensed" panose="02060603050405020104" pitchFamily="18" charset="0"/>
                <a:cs typeface="Times New Roman" panose="02020603050405020304" pitchFamily="18" charset="0"/>
              </a:rPr>
              <a:t> </a:t>
            </a:r>
            <a:r>
              <a:rPr lang="it-IT" sz="1000" b="1" i="1" dirty="0" err="1">
                <a:solidFill>
                  <a:srgbClr val="FF0000"/>
                </a:solidFill>
                <a:latin typeface="Rockwell Condensed" panose="02060603050405020104" pitchFamily="18" charset="0"/>
                <a:cs typeface="Times New Roman" panose="02020603050405020304" pitchFamily="18" charset="0"/>
              </a:rPr>
              <a:t>Notoriety</a:t>
            </a:r>
            <a:r>
              <a:rPr lang="it-IT" sz="1000" b="1" dirty="0">
                <a:solidFill>
                  <a:srgbClr val="FF0000"/>
                </a:solidFill>
                <a:latin typeface="Rockwell Condensed" panose="02060603050405020104" pitchFamily="18" charset="0"/>
                <a:cs typeface="Times New Roman" panose="02020603050405020304" pitchFamily="18" charset="0"/>
              </a:rPr>
              <a:t> and </a:t>
            </a:r>
            <a:r>
              <a:rPr lang="it-IT" sz="1000" b="1" i="1" dirty="0">
                <a:solidFill>
                  <a:srgbClr val="FF0000"/>
                </a:solidFill>
                <a:latin typeface="Rockwell Condensed" panose="02060603050405020104" pitchFamily="18" charset="0"/>
                <a:cs typeface="Times New Roman" panose="02020603050405020304" pitchFamily="18" charset="0"/>
              </a:rPr>
              <a:t>Loyalty</a:t>
            </a:r>
          </a:p>
          <a:p>
            <a:pPr marL="266700" indent="-88900">
              <a:buFont typeface="Arial" panose="020B0604020202020204" pitchFamily="34" charset="0"/>
              <a:buChar char="•"/>
            </a:pPr>
            <a:r>
              <a:rPr lang="it-IT" sz="1000" b="1" dirty="0">
                <a:solidFill>
                  <a:srgbClr val="FF0000"/>
                </a:solidFill>
                <a:latin typeface="Rockwell Condensed" panose="02060603050405020104" pitchFamily="18" charset="0"/>
                <a:cs typeface="Times New Roman" panose="02020603050405020304" pitchFamily="18" charset="0"/>
              </a:rPr>
              <a:t>For </a:t>
            </a:r>
            <a:r>
              <a:rPr lang="it-IT" sz="1000" b="1" dirty="0" err="1">
                <a:solidFill>
                  <a:srgbClr val="FF0000"/>
                </a:solidFill>
                <a:latin typeface="Rockwell Condensed" panose="02060603050405020104" pitchFamily="18" charset="0"/>
                <a:cs typeface="Times New Roman" panose="02020603050405020304" pitchFamily="18" charset="0"/>
              </a:rPr>
              <a:t>Looting</a:t>
            </a:r>
            <a:endParaRPr lang="it-IT" sz="1000" b="1" dirty="0">
              <a:solidFill>
                <a:srgbClr val="FF0000"/>
              </a:solidFill>
              <a:latin typeface="Rockwell Condensed" panose="02060603050405020104" pitchFamily="18" charset="0"/>
              <a:cs typeface="Times New Roman" panose="02020603050405020304" pitchFamily="18" charset="0"/>
            </a:endParaRPr>
          </a:p>
          <a:p>
            <a:pPr marL="360363" lvl="2" indent="-93663">
              <a:buFont typeface="Arial" panose="020B0604020202020204" pitchFamily="34" charset="0"/>
              <a:buChar char="•"/>
            </a:pPr>
            <a:r>
              <a:rPr lang="it-IT" sz="1000" i="1" dirty="0" err="1">
                <a:latin typeface="Rockwell Condensed" panose="02060603050405020104" pitchFamily="18" charset="0"/>
                <a:cs typeface="Times New Roman" panose="02020603050405020304" pitchFamily="18" charset="0"/>
              </a:rPr>
              <a:t>Notoriety</a:t>
            </a:r>
            <a:r>
              <a:rPr lang="it-IT" sz="1000" dirty="0">
                <a:latin typeface="Rockwell Condensed" panose="02060603050405020104" pitchFamily="18" charset="0"/>
                <a:cs typeface="Times New Roman" panose="02020603050405020304" pitchFamily="18" charset="0"/>
              </a:rPr>
              <a:t> Gain: </a:t>
            </a:r>
            <a:r>
              <a:rPr lang="it-IT" sz="1000" dirty="0" err="1">
                <a:latin typeface="Rockwell Condensed" panose="02060603050405020104" pitchFamily="18" charset="0"/>
                <a:cs typeface="Times New Roman" panose="02020603050405020304" pitchFamily="18" charset="0"/>
              </a:rPr>
              <a:t>ship</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value</a:t>
            </a:r>
            <a:endParaRPr lang="it-IT" sz="1000" dirty="0">
              <a:latin typeface="Rockwell Condensed" panose="02060603050405020104" pitchFamily="18" charset="0"/>
              <a:cs typeface="Times New Roman" panose="02020603050405020304" pitchFamily="18" charset="0"/>
            </a:endParaRPr>
          </a:p>
          <a:p>
            <a:pPr marL="360363" lvl="2" indent="-93663">
              <a:buFont typeface="Arial" panose="020B0604020202020204" pitchFamily="34" charset="0"/>
              <a:buChar char="•"/>
            </a:pPr>
            <a:r>
              <a:rPr lang="it-IT" sz="1000" i="1" dirty="0">
                <a:latin typeface="Rockwell Condensed" panose="02060603050405020104" pitchFamily="18" charset="0"/>
                <a:cs typeface="Times New Roman" panose="02020603050405020304" pitchFamily="18" charset="0"/>
              </a:rPr>
              <a:t>Loyalty:</a:t>
            </a:r>
            <a:r>
              <a:rPr lang="it-IT" sz="1000" dirty="0">
                <a:latin typeface="Rockwell Condensed" panose="02060603050405020104" pitchFamily="18" charset="0"/>
                <a:cs typeface="Times New Roman" panose="02020603050405020304" pitchFamily="18" charset="0"/>
              </a:rPr>
              <a:t> -1 for 1-3 </a:t>
            </a:r>
            <a:r>
              <a:rPr lang="it-IT" sz="1000" dirty="0" err="1">
                <a:latin typeface="Rockwell Condensed" panose="02060603050405020104" pitchFamily="18" charset="0"/>
                <a:cs typeface="Times New Roman" panose="02020603050405020304" pitchFamily="18" charset="0"/>
              </a:rPr>
              <a:t>results</a:t>
            </a:r>
            <a:r>
              <a:rPr lang="it-IT" sz="1000" dirty="0">
                <a:latin typeface="Rockwell Condensed" panose="02060603050405020104" pitchFamily="18" charset="0"/>
                <a:cs typeface="Times New Roman" panose="02020603050405020304" pitchFamily="18" charset="0"/>
              </a:rPr>
              <a:t> on Cargo </a:t>
            </a:r>
            <a:r>
              <a:rPr lang="it-IT" sz="1000" dirty="0" err="1">
                <a:latin typeface="Rockwell Condensed" panose="02060603050405020104" pitchFamily="18" charset="0"/>
                <a:cs typeface="Times New Roman" panose="02020603050405020304" pitchFamily="18" charset="0"/>
              </a:rPr>
              <a:t>table</a:t>
            </a:r>
            <a:r>
              <a:rPr lang="it-IT" sz="1000" dirty="0">
                <a:latin typeface="Rockwell Condensed" panose="02060603050405020104" pitchFamily="18" charset="0"/>
                <a:cs typeface="Times New Roman" panose="02020603050405020304" pitchFamily="18" charset="0"/>
              </a:rPr>
              <a:t>, +1 for 8-10 </a:t>
            </a:r>
            <a:r>
              <a:rPr lang="it-IT" sz="1000" dirty="0" err="1">
                <a:latin typeface="Rockwell Condensed" panose="02060603050405020104" pitchFamily="18" charset="0"/>
                <a:cs typeface="Times New Roman" panose="02020603050405020304" pitchFamily="18" charset="0"/>
              </a:rPr>
              <a:t>results</a:t>
            </a:r>
            <a:endParaRPr lang="it-IT" sz="1000" b="1" dirty="0">
              <a:solidFill>
                <a:srgbClr val="FF0000"/>
              </a:solidFill>
              <a:latin typeface="Rockwell Condensed" panose="02060603050405020104" pitchFamily="18" charset="0"/>
              <a:cs typeface="Times New Roman" panose="02020603050405020304" pitchFamily="18" charset="0"/>
            </a:endParaRPr>
          </a:p>
          <a:p>
            <a:pPr marL="266700" indent="-88900">
              <a:buFont typeface="Arial" panose="020B0604020202020204" pitchFamily="34" charset="0"/>
              <a:buChar char="•"/>
            </a:pPr>
            <a:r>
              <a:rPr lang="it-IT" sz="1000" b="1" dirty="0">
                <a:solidFill>
                  <a:srgbClr val="FF0000"/>
                </a:solidFill>
                <a:latin typeface="Rockwell Condensed" panose="02060603050405020104" pitchFamily="18" charset="0"/>
                <a:cs typeface="Times New Roman" panose="02020603050405020304" pitchFamily="18" charset="0"/>
              </a:rPr>
              <a:t>For </a:t>
            </a:r>
            <a:r>
              <a:rPr lang="it-IT" sz="1000" b="1" dirty="0" err="1">
                <a:solidFill>
                  <a:srgbClr val="FF0000"/>
                </a:solidFill>
                <a:latin typeface="Rockwell Condensed" panose="02060603050405020104" pitchFamily="18" charset="0"/>
                <a:cs typeface="Times New Roman" panose="02020603050405020304" pitchFamily="18" charset="0"/>
              </a:rPr>
              <a:t>Torturing</a:t>
            </a:r>
            <a:r>
              <a:rPr lang="it-IT" sz="1000" b="1" dirty="0">
                <a:solidFill>
                  <a:srgbClr val="FF0000"/>
                </a:solidFill>
                <a:latin typeface="Rockwell Condensed" panose="02060603050405020104" pitchFamily="18" charset="0"/>
                <a:cs typeface="Times New Roman" panose="02020603050405020304" pitchFamily="18" charset="0"/>
              </a:rPr>
              <a:t> </a:t>
            </a:r>
            <a:r>
              <a:rPr lang="it-IT" sz="1000" b="1" dirty="0" err="1">
                <a:solidFill>
                  <a:srgbClr val="FF0000"/>
                </a:solidFill>
                <a:latin typeface="Rockwell Condensed" panose="02060603050405020104" pitchFamily="18" charset="0"/>
                <a:cs typeface="Times New Roman" panose="02020603050405020304" pitchFamily="18" charset="0"/>
              </a:rPr>
              <a:t>Hostage</a:t>
            </a:r>
            <a:endParaRPr lang="it-IT" sz="1000" b="1" dirty="0">
              <a:solidFill>
                <a:srgbClr val="FF0000"/>
              </a:solidFill>
              <a:latin typeface="Rockwell Condensed" panose="02060603050405020104" pitchFamily="18" charset="0"/>
              <a:cs typeface="Times New Roman" panose="02020603050405020304" pitchFamily="18" charset="0"/>
            </a:endParaRPr>
          </a:p>
          <a:p>
            <a:pPr marL="360363" lvl="2" indent="-93663">
              <a:buFont typeface="Arial" panose="020B0604020202020204" pitchFamily="34" charset="0"/>
              <a:buChar char="•"/>
            </a:pPr>
            <a:r>
              <a:rPr lang="it-IT" sz="1000" i="1" dirty="0" err="1">
                <a:latin typeface="Rockwell Condensed" panose="02060603050405020104" pitchFamily="18" charset="0"/>
                <a:cs typeface="Times New Roman" panose="02020603050405020304" pitchFamily="18" charset="0"/>
              </a:rPr>
              <a:t>Notoriety</a:t>
            </a:r>
            <a:r>
              <a:rPr lang="it-IT" sz="1000" dirty="0">
                <a:latin typeface="Rockwell Condensed" panose="02060603050405020104" pitchFamily="18" charset="0"/>
                <a:cs typeface="Times New Roman" panose="02020603050405020304" pitchFamily="18" charset="0"/>
              </a:rPr>
              <a:t> Gain: </a:t>
            </a:r>
            <a:r>
              <a:rPr lang="it-IT" sz="1000" dirty="0" err="1">
                <a:latin typeface="Rockwell Condensed" panose="02060603050405020104" pitchFamily="18" charset="0"/>
                <a:cs typeface="Times New Roman" panose="02020603050405020304" pitchFamily="18" charset="0"/>
              </a:rPr>
              <a:t>Hostage</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value</a:t>
            </a:r>
            <a:endParaRPr lang="it-IT" sz="1000" dirty="0">
              <a:latin typeface="Rockwell Condensed" panose="02060603050405020104" pitchFamily="18" charset="0"/>
              <a:cs typeface="Times New Roman" panose="02020603050405020304" pitchFamily="18" charset="0"/>
            </a:endParaRPr>
          </a:p>
          <a:p>
            <a:pPr marL="171450" indent="-171450">
              <a:spcBef>
                <a:spcPts val="300"/>
              </a:spcBef>
              <a:buFont typeface="Arial" panose="020B0604020202020204" pitchFamily="34" charset="0"/>
              <a:buChar char="•"/>
            </a:pPr>
            <a:r>
              <a:rPr lang="it-IT" sz="1000" b="1" dirty="0">
                <a:solidFill>
                  <a:srgbClr val="FF0000"/>
                </a:solidFill>
                <a:latin typeface="Rockwell Condensed" panose="02060603050405020104" pitchFamily="18" charset="0"/>
                <a:cs typeface="Times New Roman" panose="02020603050405020304" pitchFamily="18" charset="0"/>
              </a:rPr>
              <a:t>Return Merchant </a:t>
            </a:r>
            <a:r>
              <a:rPr lang="it-IT" sz="1000" b="1" dirty="0" err="1">
                <a:solidFill>
                  <a:srgbClr val="FF0000"/>
                </a:solidFill>
                <a:latin typeface="Rockwell Condensed" panose="02060603050405020104" pitchFamily="18" charset="0"/>
                <a:cs typeface="Times New Roman" panose="02020603050405020304" pitchFamily="18" charset="0"/>
              </a:rPr>
              <a:t>Ship</a:t>
            </a:r>
            <a:r>
              <a:rPr lang="it-IT" sz="1000" b="1" dirty="0">
                <a:solidFill>
                  <a:srgbClr val="FF0000"/>
                </a:solidFill>
                <a:latin typeface="Rockwell Condensed" panose="02060603050405020104" pitchFamily="18" charset="0"/>
                <a:cs typeface="Times New Roman" panose="02020603050405020304" pitchFamily="18" charset="0"/>
              </a:rPr>
              <a:t> to pool</a:t>
            </a:r>
          </a:p>
          <a:p>
            <a:pPr marL="171450" indent="-171450">
              <a:spcBef>
                <a:spcPts val="300"/>
              </a:spcBef>
              <a:buFont typeface="Arial" panose="020B0604020202020204" pitchFamily="34" charset="0"/>
              <a:buChar char="•"/>
            </a:pPr>
            <a:r>
              <a:rPr lang="it-IT" sz="1000" b="1" dirty="0" err="1">
                <a:solidFill>
                  <a:srgbClr val="FF0000"/>
                </a:solidFill>
                <a:latin typeface="Rockwell Condensed" panose="02060603050405020104" pitchFamily="18" charset="0"/>
                <a:cs typeface="Times New Roman" panose="02020603050405020304" pitchFamily="18" charset="0"/>
              </a:rPr>
              <a:t>May</a:t>
            </a:r>
            <a:r>
              <a:rPr lang="it-IT" sz="1000" b="1" dirty="0">
                <a:solidFill>
                  <a:srgbClr val="FF0000"/>
                </a:solidFill>
                <a:latin typeface="Rockwell Condensed" panose="02060603050405020104" pitchFamily="18" charset="0"/>
                <a:cs typeface="Times New Roman" panose="02020603050405020304" pitchFamily="18" charset="0"/>
              </a:rPr>
              <a:t> </a:t>
            </a:r>
            <a:r>
              <a:rPr lang="it-IT" sz="1000" b="1" dirty="0" err="1">
                <a:solidFill>
                  <a:srgbClr val="FF0000"/>
                </a:solidFill>
                <a:latin typeface="Rockwell Condensed" panose="02060603050405020104" pitchFamily="18" charset="0"/>
                <a:cs typeface="Times New Roman" panose="02020603050405020304" pitchFamily="18" charset="0"/>
              </a:rPr>
              <a:t>Declare</a:t>
            </a:r>
            <a:r>
              <a:rPr lang="it-IT" sz="1000" b="1" dirty="0">
                <a:solidFill>
                  <a:srgbClr val="FF0000"/>
                </a:solidFill>
                <a:latin typeface="Rockwell Condensed" panose="02060603050405020104" pitchFamily="18" charset="0"/>
                <a:cs typeface="Times New Roman" panose="02020603050405020304" pitchFamily="18" charset="0"/>
              </a:rPr>
              <a:t> D&amp;R</a:t>
            </a:r>
          </a:p>
          <a:p>
            <a:pPr marL="360363" lvl="2" indent="-93663">
              <a:buFont typeface="Arial" panose="020B0604020202020204" pitchFamily="34" charset="0"/>
              <a:buChar char="•"/>
            </a:pPr>
            <a:r>
              <a:rPr lang="it-IT" sz="900" dirty="0">
                <a:latin typeface="Rockwell Condensed" panose="02060603050405020104" pitchFamily="18" charset="0"/>
                <a:cs typeface="Times New Roman" panose="02020603050405020304" pitchFamily="18" charset="0"/>
              </a:rPr>
              <a:t>+</a:t>
            </a:r>
            <a:r>
              <a:rPr lang="it-IT" sz="1000" dirty="0">
                <a:latin typeface="Rockwell Condensed" panose="02060603050405020104" pitchFamily="18" charset="0"/>
                <a:cs typeface="Times New Roman" panose="02020603050405020304" pitchFamily="18" charset="0"/>
              </a:rPr>
              <a:t>1 Loyalty</a:t>
            </a:r>
          </a:p>
        </p:txBody>
      </p:sp>
      <p:pic>
        <p:nvPicPr>
          <p:cNvPr id="3" name="Picture 2">
            <a:extLst>
              <a:ext uri="{FF2B5EF4-FFF2-40B4-BE49-F238E27FC236}">
                <a16:creationId xmlns:a16="http://schemas.microsoft.com/office/drawing/2014/main" id="{A15A07EC-0143-4B12-8508-205DDC7DE9F0}"/>
              </a:ext>
            </a:extLst>
          </p:cNvPr>
          <p:cNvPicPr>
            <a:picLocks noChangeAspect="1"/>
          </p:cNvPicPr>
          <p:nvPr/>
        </p:nvPicPr>
        <p:blipFill>
          <a:blip r:embed="rId9"/>
          <a:stretch>
            <a:fillRect/>
          </a:stretch>
        </p:blipFill>
        <p:spPr>
          <a:xfrm>
            <a:off x="1338943" y="5510818"/>
            <a:ext cx="137644" cy="137644"/>
          </a:xfrm>
          <a:prstGeom prst="rect">
            <a:avLst/>
          </a:prstGeom>
        </p:spPr>
      </p:pic>
      <p:pic>
        <p:nvPicPr>
          <p:cNvPr id="38" name="Picture 18" descr="Dice - Free entertainment icons">
            <a:extLst>
              <a:ext uri="{FF2B5EF4-FFF2-40B4-BE49-F238E27FC236}">
                <a16:creationId xmlns:a16="http://schemas.microsoft.com/office/drawing/2014/main" id="{EAEE7555-91BC-4357-8122-B0B4881822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4934" y="503269"/>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5579619D-D6B8-473F-99D4-126E38985B47}"/>
              </a:ext>
            </a:extLst>
          </p:cNvPr>
          <p:cNvPicPr>
            <a:picLocks noChangeAspect="1"/>
          </p:cNvPicPr>
          <p:nvPr/>
        </p:nvPicPr>
        <p:blipFill>
          <a:blip r:embed="rId9"/>
          <a:stretch>
            <a:fillRect/>
          </a:stretch>
        </p:blipFill>
        <p:spPr>
          <a:xfrm>
            <a:off x="3737486" y="503269"/>
            <a:ext cx="137644" cy="137644"/>
          </a:xfrm>
          <a:prstGeom prst="rect">
            <a:avLst/>
          </a:prstGeom>
        </p:spPr>
      </p:pic>
      <p:pic>
        <p:nvPicPr>
          <p:cNvPr id="42" name="Picture 41">
            <a:extLst>
              <a:ext uri="{FF2B5EF4-FFF2-40B4-BE49-F238E27FC236}">
                <a16:creationId xmlns:a16="http://schemas.microsoft.com/office/drawing/2014/main" id="{F69E5400-49F6-4932-A423-CEA9259FF82E}"/>
              </a:ext>
            </a:extLst>
          </p:cNvPr>
          <p:cNvPicPr>
            <a:picLocks noChangeAspect="1"/>
          </p:cNvPicPr>
          <p:nvPr/>
        </p:nvPicPr>
        <p:blipFill>
          <a:blip r:embed="rId10"/>
          <a:stretch>
            <a:fillRect/>
          </a:stretch>
        </p:blipFill>
        <p:spPr>
          <a:xfrm>
            <a:off x="2821224" y="476600"/>
            <a:ext cx="218790" cy="181604"/>
          </a:xfrm>
          <a:prstGeom prst="rect">
            <a:avLst/>
          </a:prstGeom>
        </p:spPr>
      </p:pic>
      <p:sp>
        <p:nvSpPr>
          <p:cNvPr id="43" name="Flowchart: Alternate Process 42">
            <a:extLst>
              <a:ext uri="{FF2B5EF4-FFF2-40B4-BE49-F238E27FC236}">
                <a16:creationId xmlns:a16="http://schemas.microsoft.com/office/drawing/2014/main" id="{8C21AF5D-BAD9-4B8D-BA5E-27D190C93804}"/>
              </a:ext>
            </a:extLst>
          </p:cNvPr>
          <p:cNvSpPr/>
          <p:nvPr/>
        </p:nvSpPr>
        <p:spPr>
          <a:xfrm>
            <a:off x="4546906" y="1474040"/>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sp>
        <p:nvSpPr>
          <p:cNvPr id="44" name="Flowchart: Alternate Process 43">
            <a:extLst>
              <a:ext uri="{FF2B5EF4-FFF2-40B4-BE49-F238E27FC236}">
                <a16:creationId xmlns:a16="http://schemas.microsoft.com/office/drawing/2014/main" id="{24D69E8F-3662-42B5-87C6-30EABBDF52F7}"/>
              </a:ext>
            </a:extLst>
          </p:cNvPr>
          <p:cNvSpPr/>
          <p:nvPr/>
        </p:nvSpPr>
        <p:spPr>
          <a:xfrm>
            <a:off x="4546906" y="1670662"/>
            <a:ext cx="267286" cy="162951"/>
          </a:xfrm>
          <a:prstGeom prst="flowChartAlternateProces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700" dirty="0"/>
              <a:t>WAR</a:t>
            </a:r>
          </a:p>
        </p:txBody>
      </p:sp>
      <p:pic>
        <p:nvPicPr>
          <p:cNvPr id="45" name="Picture 44">
            <a:extLst>
              <a:ext uri="{FF2B5EF4-FFF2-40B4-BE49-F238E27FC236}">
                <a16:creationId xmlns:a16="http://schemas.microsoft.com/office/drawing/2014/main" id="{D7676888-FD6A-4897-BC5F-2290004412D0}"/>
              </a:ext>
            </a:extLst>
          </p:cNvPr>
          <p:cNvPicPr>
            <a:picLocks noChangeAspect="1"/>
          </p:cNvPicPr>
          <p:nvPr/>
        </p:nvPicPr>
        <p:blipFill>
          <a:blip r:embed="rId10"/>
          <a:stretch>
            <a:fillRect/>
          </a:stretch>
        </p:blipFill>
        <p:spPr>
          <a:xfrm>
            <a:off x="2956009" y="1844001"/>
            <a:ext cx="218790" cy="181604"/>
          </a:xfrm>
          <a:prstGeom prst="rect">
            <a:avLst/>
          </a:prstGeom>
        </p:spPr>
      </p:pic>
      <p:pic>
        <p:nvPicPr>
          <p:cNvPr id="46" name="Picture 18" descr="Dice - Free entertainment icons">
            <a:extLst>
              <a:ext uri="{FF2B5EF4-FFF2-40B4-BE49-F238E27FC236}">
                <a16:creationId xmlns:a16="http://schemas.microsoft.com/office/drawing/2014/main" id="{F17B1CB0-7676-4FB8-83A9-0E8FD9360A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8203" y="1865981"/>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8154F9A0-2E5C-4020-90E8-F9186279FC12}"/>
              </a:ext>
            </a:extLst>
          </p:cNvPr>
          <p:cNvPicPr>
            <a:picLocks noChangeAspect="1"/>
          </p:cNvPicPr>
          <p:nvPr/>
        </p:nvPicPr>
        <p:blipFill>
          <a:blip r:embed="rId10"/>
          <a:stretch>
            <a:fillRect/>
          </a:stretch>
        </p:blipFill>
        <p:spPr>
          <a:xfrm>
            <a:off x="3276776" y="2686254"/>
            <a:ext cx="218790" cy="181604"/>
          </a:xfrm>
          <a:prstGeom prst="rect">
            <a:avLst/>
          </a:prstGeom>
        </p:spPr>
      </p:pic>
      <p:pic>
        <p:nvPicPr>
          <p:cNvPr id="48" name="Picture 47">
            <a:extLst>
              <a:ext uri="{FF2B5EF4-FFF2-40B4-BE49-F238E27FC236}">
                <a16:creationId xmlns:a16="http://schemas.microsoft.com/office/drawing/2014/main" id="{EFE8E5AC-C145-4AD5-BC89-8214FC2E508C}"/>
              </a:ext>
            </a:extLst>
          </p:cNvPr>
          <p:cNvPicPr>
            <a:picLocks noChangeAspect="1"/>
          </p:cNvPicPr>
          <p:nvPr/>
        </p:nvPicPr>
        <p:blipFill>
          <a:blip r:embed="rId10"/>
          <a:stretch>
            <a:fillRect/>
          </a:stretch>
        </p:blipFill>
        <p:spPr>
          <a:xfrm>
            <a:off x="3057986" y="4387910"/>
            <a:ext cx="218790" cy="181604"/>
          </a:xfrm>
          <a:prstGeom prst="rect">
            <a:avLst/>
          </a:prstGeom>
        </p:spPr>
      </p:pic>
      <p:pic>
        <p:nvPicPr>
          <p:cNvPr id="49" name="Picture 18" descr="Dice - Free entertainment icons">
            <a:extLst>
              <a:ext uri="{FF2B5EF4-FFF2-40B4-BE49-F238E27FC236}">
                <a16:creationId xmlns:a16="http://schemas.microsoft.com/office/drawing/2014/main" id="{89595390-C3B7-42D4-8204-CF74827D5E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9298" y="4409890"/>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D2B1DB5-8322-4D6C-9015-02312EF2CB55}"/>
              </a:ext>
            </a:extLst>
          </p:cNvPr>
          <p:cNvPicPr>
            <a:picLocks noChangeAspect="1"/>
          </p:cNvPicPr>
          <p:nvPr/>
        </p:nvPicPr>
        <p:blipFill>
          <a:blip r:embed="rId11"/>
          <a:stretch>
            <a:fillRect/>
          </a:stretch>
        </p:blipFill>
        <p:spPr>
          <a:xfrm>
            <a:off x="3573210" y="4564184"/>
            <a:ext cx="137644" cy="137644"/>
          </a:xfrm>
          <a:prstGeom prst="rect">
            <a:avLst/>
          </a:prstGeom>
        </p:spPr>
      </p:pic>
      <p:sp>
        <p:nvSpPr>
          <p:cNvPr id="50" name="Double Wave 49">
            <a:extLst>
              <a:ext uri="{FF2B5EF4-FFF2-40B4-BE49-F238E27FC236}">
                <a16:creationId xmlns:a16="http://schemas.microsoft.com/office/drawing/2014/main" id="{B3353824-4EFA-4C66-92C6-F8F88594645B}"/>
              </a:ext>
            </a:extLst>
          </p:cNvPr>
          <p:cNvSpPr/>
          <p:nvPr/>
        </p:nvSpPr>
        <p:spPr>
          <a:xfrm rot="5400000">
            <a:off x="5219752" y="855349"/>
            <a:ext cx="1944615" cy="1999903"/>
          </a:xfrm>
          <a:prstGeom prst="doubleWave">
            <a:avLst>
              <a:gd name="adj1" fmla="val 548"/>
              <a:gd name="adj2" fmla="val 0"/>
            </a:avLst>
          </a:prstGeom>
          <a:blipFill>
            <a:blip r:embed="rId5">
              <a:extLst>
                <a:ext uri="{96DAC541-7B7A-43D3-8B79-37D633B846F1}">
                  <asvg:svgBlip xmlns:asvg="http://schemas.microsoft.com/office/drawing/2016/SVG/main" r:embed="rId6"/>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graphicFrame>
        <p:nvGraphicFramePr>
          <p:cNvPr id="2" name="Table 1">
            <a:extLst>
              <a:ext uri="{FF2B5EF4-FFF2-40B4-BE49-F238E27FC236}">
                <a16:creationId xmlns:a16="http://schemas.microsoft.com/office/drawing/2014/main" id="{C633C207-86AA-4E8A-A5A3-67034D0FE320}"/>
              </a:ext>
            </a:extLst>
          </p:cNvPr>
          <p:cNvGraphicFramePr>
            <a:graphicFrameLocks noGrp="1"/>
          </p:cNvGraphicFramePr>
          <p:nvPr>
            <p:extLst>
              <p:ext uri="{D42A27DB-BD31-4B8C-83A1-F6EECF244321}">
                <p14:modId xmlns:p14="http://schemas.microsoft.com/office/powerpoint/2010/main" val="3245899052"/>
              </p:ext>
            </p:extLst>
          </p:nvPr>
        </p:nvGraphicFramePr>
        <p:xfrm>
          <a:off x="5642604" y="989723"/>
          <a:ext cx="1409175" cy="1772236"/>
        </p:xfrm>
        <a:graphic>
          <a:graphicData uri="http://schemas.openxmlformats.org/drawingml/2006/table">
            <a:tbl>
              <a:tblPr firstRow="1" firstCol="1" bandRow="1">
                <a:tableStyleId>{2D5ABB26-0587-4C30-8999-92F81FD0307C}</a:tableStyleId>
              </a:tblPr>
              <a:tblGrid>
                <a:gridCol w="231887">
                  <a:extLst>
                    <a:ext uri="{9D8B030D-6E8A-4147-A177-3AD203B41FA5}">
                      <a16:colId xmlns:a16="http://schemas.microsoft.com/office/drawing/2014/main" val="1556493464"/>
                    </a:ext>
                  </a:extLst>
                </a:gridCol>
                <a:gridCol w="294322">
                  <a:extLst>
                    <a:ext uri="{9D8B030D-6E8A-4147-A177-3AD203B41FA5}">
                      <a16:colId xmlns:a16="http://schemas.microsoft.com/office/drawing/2014/main" val="2484815554"/>
                    </a:ext>
                  </a:extLst>
                </a:gridCol>
                <a:gridCol w="294322">
                  <a:extLst>
                    <a:ext uri="{9D8B030D-6E8A-4147-A177-3AD203B41FA5}">
                      <a16:colId xmlns:a16="http://schemas.microsoft.com/office/drawing/2014/main" val="1973382234"/>
                    </a:ext>
                  </a:extLst>
                </a:gridCol>
                <a:gridCol w="294322">
                  <a:extLst>
                    <a:ext uri="{9D8B030D-6E8A-4147-A177-3AD203B41FA5}">
                      <a16:colId xmlns:a16="http://schemas.microsoft.com/office/drawing/2014/main" val="576762169"/>
                    </a:ext>
                  </a:extLst>
                </a:gridCol>
                <a:gridCol w="294322">
                  <a:extLst>
                    <a:ext uri="{9D8B030D-6E8A-4147-A177-3AD203B41FA5}">
                      <a16:colId xmlns:a16="http://schemas.microsoft.com/office/drawing/2014/main" val="2019759896"/>
                    </a:ext>
                  </a:extLst>
                </a:gridCol>
              </a:tblGrid>
              <a:tr h="553036">
                <a:tc>
                  <a:txBody>
                    <a:bodyPr/>
                    <a:lstStyle/>
                    <a:p>
                      <a:pPr algn="l">
                        <a:lnSpc>
                          <a:spcPct val="100000"/>
                        </a:lnSpc>
                        <a:spcBef>
                          <a:spcPts val="0"/>
                        </a:spcBef>
                      </a:pPr>
                      <a:r>
                        <a:rPr lang="en-US" sz="800" b="1" baseline="0" dirty="0">
                          <a:effectLst/>
                          <a:latin typeface="Rockwell Condensed" panose="02060603050405020104" pitchFamily="18" charset="0"/>
                        </a:rPr>
                        <a:t>Result</a:t>
                      </a:r>
                      <a:endParaRPr lang="it-IT" sz="800" b="1" baseline="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0" marR="0" marT="0" marB="36000" vert="vert270" anchor="ctr">
                    <a:lnB w="3175" cap="flat" cmpd="sng" algn="ctr">
                      <a:solidFill>
                        <a:schemeClr val="tx1"/>
                      </a:solidFill>
                      <a:prstDash val="solid"/>
                      <a:round/>
                      <a:headEnd type="none" w="med" len="med"/>
                      <a:tailEnd type="none" w="med" len="med"/>
                    </a:lnB>
                  </a:tcPr>
                </a:tc>
                <a:tc>
                  <a:txBody>
                    <a:bodyPr/>
                    <a:lstStyle/>
                    <a:p>
                      <a:pPr algn="l">
                        <a:lnSpc>
                          <a:spcPct val="100000"/>
                        </a:lnSpc>
                        <a:spcBef>
                          <a:spcPts val="0"/>
                        </a:spcBef>
                      </a:pPr>
                      <a:r>
                        <a:rPr lang="en-US" sz="800" b="1" kern="1200" baseline="0" dirty="0">
                          <a:solidFill>
                            <a:schemeClr val="tx1"/>
                          </a:solidFill>
                          <a:effectLst/>
                          <a:latin typeface="Rockwell Condensed" panose="02060603050405020104" pitchFamily="18" charset="0"/>
                        </a:rPr>
                        <a:t>Atlantic</a:t>
                      </a:r>
                      <a:endParaRPr lang="it-IT" sz="800" b="1" kern="1200" baseline="0" dirty="0">
                        <a:solidFill>
                          <a:schemeClr val="tx1"/>
                        </a:solidFill>
                        <a:effectLst/>
                        <a:latin typeface="Rockwell Condensed" panose="02060603050405020104" pitchFamily="18" charset="0"/>
                        <a:ea typeface="+mn-ea"/>
                        <a:cs typeface="+mn-cs"/>
                      </a:endParaRPr>
                    </a:p>
                  </a:txBody>
                  <a:tcPr marL="0" marR="0" marT="0" marB="36000" vert="vert270" anchor="ctr">
                    <a:lnB w="3175" cap="flat" cmpd="sng" algn="ctr">
                      <a:solidFill>
                        <a:schemeClr val="tx1"/>
                      </a:solidFill>
                      <a:prstDash val="solid"/>
                      <a:round/>
                      <a:headEnd type="none" w="med" len="med"/>
                      <a:tailEnd type="none" w="med" len="med"/>
                    </a:lnB>
                  </a:tcPr>
                </a:tc>
                <a:tc>
                  <a:txBody>
                    <a:bodyPr/>
                    <a:lstStyle/>
                    <a:p>
                      <a:pPr algn="l">
                        <a:lnSpc>
                          <a:spcPct val="100000"/>
                        </a:lnSpc>
                        <a:spcBef>
                          <a:spcPts val="0"/>
                        </a:spcBef>
                      </a:pPr>
                      <a:r>
                        <a:rPr lang="en-US" sz="800" b="1" baseline="0" dirty="0">
                          <a:effectLst/>
                          <a:latin typeface="Rockwell Condensed" panose="02060603050405020104" pitchFamily="18" charset="0"/>
                        </a:rPr>
                        <a:t>Caribbean &amp; Americas</a:t>
                      </a:r>
                      <a:endParaRPr lang="it-IT" sz="800" b="1" baseline="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0" marR="0" marT="0" marB="36000" vert="vert270" anchor="ctr">
                    <a:lnB w="3175" cap="flat" cmpd="sng" algn="ctr">
                      <a:solidFill>
                        <a:schemeClr val="tx1"/>
                      </a:solidFill>
                      <a:prstDash val="solid"/>
                      <a:round/>
                      <a:headEnd type="none" w="med" len="med"/>
                      <a:tailEnd type="none" w="med" len="med"/>
                    </a:lnB>
                  </a:tcPr>
                </a:tc>
                <a:tc>
                  <a:txBody>
                    <a:bodyPr/>
                    <a:lstStyle/>
                    <a:p>
                      <a:pPr algn="l">
                        <a:lnSpc>
                          <a:spcPct val="100000"/>
                        </a:lnSpc>
                        <a:spcBef>
                          <a:spcPts val="0"/>
                        </a:spcBef>
                      </a:pPr>
                      <a:r>
                        <a:rPr lang="en-US" sz="800" b="1" baseline="0" dirty="0">
                          <a:effectLst/>
                          <a:latin typeface="Rockwell Condensed" panose="02060603050405020104" pitchFamily="18" charset="0"/>
                        </a:rPr>
                        <a:t>Africa &amp; Gold Coast</a:t>
                      </a:r>
                      <a:endParaRPr lang="it-IT" sz="800" b="1" baseline="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0" marR="0" marT="0" marB="36000" vert="vert270" anchor="ctr">
                    <a:lnB w="3175" cap="flat" cmpd="sng" algn="ctr">
                      <a:solidFill>
                        <a:schemeClr val="tx1"/>
                      </a:solidFill>
                      <a:prstDash val="solid"/>
                      <a:round/>
                      <a:headEnd type="none" w="med" len="med"/>
                      <a:tailEnd type="none" w="med" len="med"/>
                    </a:lnB>
                  </a:tcPr>
                </a:tc>
                <a:tc>
                  <a:txBody>
                    <a:bodyPr/>
                    <a:lstStyle/>
                    <a:p>
                      <a:pPr algn="l">
                        <a:lnSpc>
                          <a:spcPct val="100000"/>
                        </a:lnSpc>
                        <a:spcBef>
                          <a:spcPts val="0"/>
                        </a:spcBef>
                      </a:pPr>
                      <a:r>
                        <a:rPr lang="en-US" sz="800" b="1" baseline="0" dirty="0">
                          <a:effectLst/>
                          <a:latin typeface="Rockwell Condensed" panose="02060603050405020104" pitchFamily="18" charset="0"/>
                        </a:rPr>
                        <a:t>India</a:t>
                      </a:r>
                      <a:endParaRPr lang="it-IT" sz="800" b="1" baseline="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0" marR="0" marT="0" marB="36000" vert="vert270" anchor="ctr">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711323"/>
                  </a:ext>
                </a:extLst>
              </a:tr>
              <a:tr h="121414">
                <a:tc>
                  <a:txBody>
                    <a:bodyPr/>
                    <a:lstStyle/>
                    <a:p>
                      <a:pPr algn="r">
                        <a:lnSpc>
                          <a:spcPct val="100000"/>
                        </a:lnSpc>
                        <a:spcBef>
                          <a:spcPts val="0"/>
                        </a:spcBef>
                      </a:pPr>
                      <a:r>
                        <a:rPr lang="en-US" sz="800" b="1" dirty="0">
                          <a:effectLst/>
                          <a:latin typeface="Rockwell Condensed" panose="02060603050405020104" pitchFamily="18" charset="0"/>
                        </a:rPr>
                        <a:t>1</a:t>
                      </a:r>
                      <a:endParaRPr lang="it-IT" sz="800" b="1"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solidFill>
                      <a:srgbClr val="F5D6AD"/>
                    </a:solidFill>
                  </a:tcPr>
                </a:tc>
                <a:tc>
                  <a:txBody>
                    <a:bodyPr/>
                    <a:lstStyle/>
                    <a:p>
                      <a:pPr algn="r">
                        <a:lnSpc>
                          <a:spcPct val="100000"/>
                        </a:lnSpc>
                        <a:spcBef>
                          <a:spcPts val="0"/>
                        </a:spcBef>
                      </a:pPr>
                      <a:r>
                        <a:rPr lang="en-US" sz="800" dirty="0">
                          <a:effectLst/>
                          <a:latin typeface="Rockwell Condensed" panose="02060603050405020104" pitchFamily="18" charset="0"/>
                        </a:rPr>
                        <a:t>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tcPr>
                </a:tc>
                <a:tc>
                  <a:txBody>
                    <a:bodyPr/>
                    <a:lstStyle/>
                    <a:p>
                      <a:pPr algn="r">
                        <a:lnSpc>
                          <a:spcPct val="100000"/>
                        </a:lnSpc>
                        <a:spcBef>
                          <a:spcPts val="0"/>
                        </a:spcBef>
                      </a:pPr>
                      <a:r>
                        <a:rPr lang="en-US" sz="800" dirty="0">
                          <a:effectLst/>
                          <a:latin typeface="Rockwell Condensed" panose="02060603050405020104" pitchFamily="18" charset="0"/>
                        </a:rPr>
                        <a:t>100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tcPr>
                </a:tc>
                <a:tc>
                  <a:txBody>
                    <a:bodyPr/>
                    <a:lstStyle/>
                    <a:p>
                      <a:pPr algn="r">
                        <a:lnSpc>
                          <a:spcPct val="100000"/>
                        </a:lnSpc>
                        <a:spcBef>
                          <a:spcPts val="0"/>
                        </a:spcBef>
                      </a:pPr>
                      <a:r>
                        <a:rPr lang="en-US" sz="800" dirty="0">
                          <a:effectLst/>
                          <a:latin typeface="Rockwell Condensed" panose="02060603050405020104" pitchFamily="18" charset="0"/>
                        </a:rPr>
                        <a:t>50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tcPr>
                </a:tc>
                <a:tc>
                  <a:txBody>
                    <a:bodyPr/>
                    <a:lstStyle/>
                    <a:p>
                      <a:pPr algn="r">
                        <a:lnSpc>
                          <a:spcPct val="100000"/>
                        </a:lnSpc>
                        <a:spcBef>
                          <a:spcPts val="0"/>
                        </a:spcBef>
                      </a:pPr>
                      <a:r>
                        <a:rPr lang="en-US" sz="800" dirty="0">
                          <a:effectLst/>
                          <a:latin typeface="Rockwell Condensed" panose="02060603050405020104" pitchFamily="18" charset="0"/>
                        </a:rPr>
                        <a:t>500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59257924"/>
                  </a:ext>
                </a:extLst>
              </a:tr>
              <a:tr h="121414">
                <a:tc>
                  <a:txBody>
                    <a:bodyPr/>
                    <a:lstStyle/>
                    <a:p>
                      <a:pPr algn="r">
                        <a:lnSpc>
                          <a:spcPct val="100000"/>
                        </a:lnSpc>
                        <a:spcBef>
                          <a:spcPts val="0"/>
                        </a:spcBef>
                      </a:pPr>
                      <a:r>
                        <a:rPr lang="en-US" sz="800" b="1" dirty="0">
                          <a:effectLst/>
                          <a:latin typeface="Rockwell Condensed" panose="02060603050405020104" pitchFamily="18" charset="0"/>
                        </a:rPr>
                        <a:t>2</a:t>
                      </a:r>
                      <a:endParaRPr lang="it-IT" sz="800" b="1"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solidFill>
                      <a:srgbClr val="F5D6AD"/>
                    </a:solidFill>
                  </a:tcPr>
                </a:tc>
                <a:tc>
                  <a:txBody>
                    <a:bodyPr/>
                    <a:lstStyle/>
                    <a:p>
                      <a:pPr algn="r">
                        <a:lnSpc>
                          <a:spcPct val="100000"/>
                        </a:lnSpc>
                        <a:spcBef>
                          <a:spcPts val="0"/>
                        </a:spcBef>
                      </a:pPr>
                      <a:r>
                        <a:rPr lang="en-US" sz="800" dirty="0">
                          <a:effectLst/>
                          <a:latin typeface="Rockwell Condensed" panose="02060603050405020104" pitchFamily="18" charset="0"/>
                        </a:rPr>
                        <a:t>100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tc>
                  <a:txBody>
                    <a:bodyPr/>
                    <a:lstStyle/>
                    <a:p>
                      <a:pPr algn="r">
                        <a:lnSpc>
                          <a:spcPct val="100000"/>
                        </a:lnSpc>
                        <a:spcBef>
                          <a:spcPts val="0"/>
                        </a:spcBef>
                      </a:pPr>
                      <a:r>
                        <a:rPr lang="en-US" sz="800" dirty="0">
                          <a:effectLst/>
                          <a:latin typeface="Rockwell Condensed" panose="02060603050405020104" pitchFamily="18" charset="0"/>
                        </a:rPr>
                        <a:t>400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tc>
                  <a:txBody>
                    <a:bodyPr/>
                    <a:lstStyle/>
                    <a:p>
                      <a:pPr algn="r">
                        <a:lnSpc>
                          <a:spcPct val="100000"/>
                        </a:lnSpc>
                        <a:spcBef>
                          <a:spcPts val="0"/>
                        </a:spcBef>
                      </a:pPr>
                      <a:r>
                        <a:rPr lang="en-US" sz="800" dirty="0">
                          <a:effectLst/>
                          <a:latin typeface="Rockwell Condensed" panose="02060603050405020104" pitchFamily="18" charset="0"/>
                        </a:rPr>
                        <a:t>150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tc>
                  <a:txBody>
                    <a:bodyPr/>
                    <a:lstStyle/>
                    <a:p>
                      <a:pPr algn="r">
                        <a:lnSpc>
                          <a:spcPct val="100000"/>
                        </a:lnSpc>
                        <a:spcBef>
                          <a:spcPts val="0"/>
                        </a:spcBef>
                      </a:pPr>
                      <a:r>
                        <a:rPr lang="en-US" sz="800" dirty="0">
                          <a:effectLst/>
                          <a:latin typeface="Rockwell Condensed" panose="02060603050405020104" pitchFamily="18" charset="0"/>
                        </a:rPr>
                        <a:t>1000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214386"/>
                  </a:ext>
                </a:extLst>
              </a:tr>
              <a:tr h="121414">
                <a:tc>
                  <a:txBody>
                    <a:bodyPr/>
                    <a:lstStyle/>
                    <a:p>
                      <a:pPr algn="r">
                        <a:lnSpc>
                          <a:spcPct val="100000"/>
                        </a:lnSpc>
                        <a:spcBef>
                          <a:spcPts val="0"/>
                        </a:spcBef>
                      </a:pPr>
                      <a:r>
                        <a:rPr lang="en-US" sz="800" b="1" dirty="0">
                          <a:effectLst/>
                          <a:latin typeface="Rockwell Condensed" panose="02060603050405020104" pitchFamily="18" charset="0"/>
                        </a:rPr>
                        <a:t>3</a:t>
                      </a:r>
                      <a:endParaRPr lang="it-IT" sz="800" b="1"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solidFill>
                      <a:srgbClr val="F5D6AD"/>
                    </a:solidFill>
                  </a:tcPr>
                </a:tc>
                <a:tc>
                  <a:txBody>
                    <a:bodyPr/>
                    <a:lstStyle/>
                    <a:p>
                      <a:pPr algn="r">
                        <a:lnSpc>
                          <a:spcPct val="100000"/>
                        </a:lnSpc>
                        <a:spcBef>
                          <a:spcPts val="0"/>
                        </a:spcBef>
                      </a:pPr>
                      <a:r>
                        <a:rPr lang="en-US" sz="800" dirty="0">
                          <a:effectLst/>
                          <a:latin typeface="Rockwell Condensed" panose="02060603050405020104" pitchFamily="18" charset="0"/>
                        </a:rPr>
                        <a:t>200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tcPr>
                </a:tc>
                <a:tc>
                  <a:txBody>
                    <a:bodyPr/>
                    <a:lstStyle/>
                    <a:p>
                      <a:pPr algn="r">
                        <a:lnSpc>
                          <a:spcPct val="100000"/>
                        </a:lnSpc>
                        <a:spcBef>
                          <a:spcPts val="0"/>
                        </a:spcBef>
                      </a:pPr>
                      <a:r>
                        <a:rPr lang="en-US" sz="800" dirty="0">
                          <a:effectLst/>
                          <a:latin typeface="Rockwell Condensed" panose="02060603050405020104" pitchFamily="18" charset="0"/>
                        </a:rPr>
                        <a:t>600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tcPr>
                </a:tc>
                <a:tc>
                  <a:txBody>
                    <a:bodyPr/>
                    <a:lstStyle/>
                    <a:p>
                      <a:pPr algn="r">
                        <a:lnSpc>
                          <a:spcPct val="100000"/>
                        </a:lnSpc>
                        <a:spcBef>
                          <a:spcPts val="0"/>
                        </a:spcBef>
                      </a:pPr>
                      <a:r>
                        <a:rPr lang="en-US" sz="800" dirty="0">
                          <a:effectLst/>
                          <a:latin typeface="Rockwell Condensed" panose="02060603050405020104" pitchFamily="18" charset="0"/>
                        </a:rPr>
                        <a:t>300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tcPr>
                </a:tc>
                <a:tc>
                  <a:txBody>
                    <a:bodyPr/>
                    <a:lstStyle/>
                    <a:p>
                      <a:pPr algn="r">
                        <a:lnSpc>
                          <a:spcPct val="100000"/>
                        </a:lnSpc>
                        <a:spcBef>
                          <a:spcPts val="0"/>
                        </a:spcBef>
                      </a:pPr>
                      <a:r>
                        <a:rPr lang="en-US" sz="800" dirty="0">
                          <a:effectLst/>
                          <a:latin typeface="Rockwell Condensed" panose="02060603050405020104" pitchFamily="18" charset="0"/>
                        </a:rPr>
                        <a:t>1200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21312148"/>
                  </a:ext>
                </a:extLst>
              </a:tr>
              <a:tr h="121414">
                <a:tc>
                  <a:txBody>
                    <a:bodyPr/>
                    <a:lstStyle/>
                    <a:p>
                      <a:pPr algn="r">
                        <a:lnSpc>
                          <a:spcPct val="100000"/>
                        </a:lnSpc>
                        <a:spcBef>
                          <a:spcPts val="0"/>
                        </a:spcBef>
                      </a:pPr>
                      <a:r>
                        <a:rPr lang="en-US" sz="800" b="1" dirty="0">
                          <a:effectLst/>
                          <a:latin typeface="Rockwell Condensed" panose="02060603050405020104" pitchFamily="18" charset="0"/>
                        </a:rPr>
                        <a:t>4</a:t>
                      </a:r>
                      <a:endParaRPr lang="it-IT" sz="800" b="1"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tc>
                  <a:txBody>
                    <a:bodyPr/>
                    <a:lstStyle/>
                    <a:p>
                      <a:pPr algn="r">
                        <a:lnSpc>
                          <a:spcPct val="100000"/>
                        </a:lnSpc>
                        <a:spcBef>
                          <a:spcPts val="0"/>
                        </a:spcBef>
                      </a:pPr>
                      <a:r>
                        <a:rPr lang="en-US" sz="800" dirty="0">
                          <a:effectLst/>
                          <a:latin typeface="Rockwell Condensed" panose="02060603050405020104" pitchFamily="18" charset="0"/>
                        </a:rPr>
                        <a:t>300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tc>
                  <a:txBody>
                    <a:bodyPr/>
                    <a:lstStyle/>
                    <a:p>
                      <a:pPr algn="r">
                        <a:lnSpc>
                          <a:spcPct val="100000"/>
                        </a:lnSpc>
                        <a:spcBef>
                          <a:spcPts val="0"/>
                        </a:spcBef>
                      </a:pPr>
                      <a:r>
                        <a:rPr lang="en-US" sz="800" dirty="0">
                          <a:effectLst/>
                          <a:latin typeface="Rockwell Condensed" panose="02060603050405020104" pitchFamily="18" charset="0"/>
                        </a:rPr>
                        <a:t>800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tc>
                  <a:txBody>
                    <a:bodyPr/>
                    <a:lstStyle/>
                    <a:p>
                      <a:pPr algn="r">
                        <a:lnSpc>
                          <a:spcPct val="100000"/>
                        </a:lnSpc>
                        <a:spcBef>
                          <a:spcPts val="0"/>
                        </a:spcBef>
                      </a:pPr>
                      <a:r>
                        <a:rPr lang="en-US" sz="800" dirty="0">
                          <a:effectLst/>
                          <a:latin typeface="Rockwell Condensed" panose="02060603050405020104" pitchFamily="18" charset="0"/>
                        </a:rPr>
                        <a:t>500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tc>
                  <a:txBody>
                    <a:bodyPr/>
                    <a:lstStyle/>
                    <a:p>
                      <a:pPr algn="r">
                        <a:lnSpc>
                          <a:spcPct val="100000"/>
                        </a:lnSpc>
                        <a:spcBef>
                          <a:spcPts val="0"/>
                        </a:spcBef>
                      </a:pPr>
                      <a:r>
                        <a:rPr lang="en-US" sz="800" dirty="0">
                          <a:effectLst/>
                          <a:latin typeface="Rockwell Condensed" panose="02060603050405020104" pitchFamily="18" charset="0"/>
                        </a:rPr>
                        <a:t>1500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378697"/>
                  </a:ext>
                </a:extLst>
              </a:tr>
              <a:tr h="121414">
                <a:tc>
                  <a:txBody>
                    <a:bodyPr/>
                    <a:lstStyle/>
                    <a:p>
                      <a:pPr algn="r">
                        <a:lnSpc>
                          <a:spcPct val="100000"/>
                        </a:lnSpc>
                        <a:spcBef>
                          <a:spcPts val="0"/>
                        </a:spcBef>
                      </a:pPr>
                      <a:r>
                        <a:rPr lang="en-US" sz="800" b="1" dirty="0">
                          <a:effectLst/>
                          <a:latin typeface="Rockwell Condensed" panose="02060603050405020104" pitchFamily="18" charset="0"/>
                        </a:rPr>
                        <a:t>5</a:t>
                      </a:r>
                      <a:endParaRPr lang="it-IT" sz="800" b="1"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tcPr>
                </a:tc>
                <a:tc>
                  <a:txBody>
                    <a:bodyPr/>
                    <a:lstStyle/>
                    <a:p>
                      <a:pPr algn="r">
                        <a:lnSpc>
                          <a:spcPct val="100000"/>
                        </a:lnSpc>
                        <a:spcBef>
                          <a:spcPts val="0"/>
                        </a:spcBef>
                      </a:pPr>
                      <a:r>
                        <a:rPr lang="en-US" sz="800">
                          <a:effectLst/>
                          <a:latin typeface="Rockwell Condensed" panose="02060603050405020104" pitchFamily="18" charset="0"/>
                        </a:rPr>
                        <a:t>400</a:t>
                      </a:r>
                      <a:endParaRPr lang="it-IT" sz="80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tcPr>
                </a:tc>
                <a:tc>
                  <a:txBody>
                    <a:bodyPr/>
                    <a:lstStyle/>
                    <a:p>
                      <a:pPr algn="r">
                        <a:lnSpc>
                          <a:spcPct val="100000"/>
                        </a:lnSpc>
                        <a:spcBef>
                          <a:spcPts val="0"/>
                        </a:spcBef>
                      </a:pPr>
                      <a:r>
                        <a:rPr lang="en-US" sz="800">
                          <a:effectLst/>
                          <a:latin typeface="Rockwell Condensed" panose="02060603050405020104" pitchFamily="18" charset="0"/>
                        </a:rPr>
                        <a:t>1000</a:t>
                      </a:r>
                      <a:endParaRPr lang="it-IT" sz="80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tcPr>
                </a:tc>
                <a:tc>
                  <a:txBody>
                    <a:bodyPr/>
                    <a:lstStyle/>
                    <a:p>
                      <a:pPr algn="r">
                        <a:lnSpc>
                          <a:spcPct val="100000"/>
                        </a:lnSpc>
                        <a:spcBef>
                          <a:spcPts val="0"/>
                        </a:spcBef>
                      </a:pPr>
                      <a:r>
                        <a:rPr lang="en-US" sz="800" dirty="0">
                          <a:effectLst/>
                          <a:latin typeface="Rockwell Condensed" panose="02060603050405020104" pitchFamily="18" charset="0"/>
                        </a:rPr>
                        <a:t>600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tcPr>
                </a:tc>
                <a:tc>
                  <a:txBody>
                    <a:bodyPr/>
                    <a:lstStyle/>
                    <a:p>
                      <a:pPr algn="r">
                        <a:lnSpc>
                          <a:spcPct val="100000"/>
                        </a:lnSpc>
                        <a:spcBef>
                          <a:spcPts val="0"/>
                        </a:spcBef>
                      </a:pPr>
                      <a:r>
                        <a:rPr lang="en-US" sz="800" dirty="0">
                          <a:effectLst/>
                          <a:latin typeface="Rockwell Condensed" panose="02060603050405020104" pitchFamily="18" charset="0"/>
                        </a:rPr>
                        <a:t>1800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32291734"/>
                  </a:ext>
                </a:extLst>
              </a:tr>
              <a:tr h="121414">
                <a:tc>
                  <a:txBody>
                    <a:bodyPr/>
                    <a:lstStyle/>
                    <a:p>
                      <a:pPr algn="r">
                        <a:lnSpc>
                          <a:spcPct val="100000"/>
                        </a:lnSpc>
                        <a:spcBef>
                          <a:spcPts val="0"/>
                        </a:spcBef>
                      </a:pPr>
                      <a:r>
                        <a:rPr lang="en-US" sz="800" b="1" dirty="0">
                          <a:effectLst/>
                          <a:latin typeface="Rockwell Condensed" panose="02060603050405020104" pitchFamily="18" charset="0"/>
                        </a:rPr>
                        <a:t>6</a:t>
                      </a:r>
                      <a:endParaRPr lang="it-IT" sz="800" b="1"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tc>
                  <a:txBody>
                    <a:bodyPr/>
                    <a:lstStyle/>
                    <a:p>
                      <a:pPr algn="r">
                        <a:lnSpc>
                          <a:spcPct val="100000"/>
                        </a:lnSpc>
                        <a:spcBef>
                          <a:spcPts val="0"/>
                        </a:spcBef>
                      </a:pPr>
                      <a:r>
                        <a:rPr lang="en-US" sz="800" dirty="0">
                          <a:effectLst/>
                          <a:latin typeface="Rockwell Condensed" panose="02060603050405020104" pitchFamily="18" charset="0"/>
                        </a:rPr>
                        <a:t>500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tc>
                  <a:txBody>
                    <a:bodyPr/>
                    <a:lstStyle/>
                    <a:p>
                      <a:pPr algn="r">
                        <a:lnSpc>
                          <a:spcPct val="100000"/>
                        </a:lnSpc>
                        <a:spcBef>
                          <a:spcPts val="0"/>
                        </a:spcBef>
                      </a:pPr>
                      <a:r>
                        <a:rPr lang="en-US" sz="800" dirty="0">
                          <a:effectLst/>
                          <a:latin typeface="Rockwell Condensed" panose="02060603050405020104" pitchFamily="18" charset="0"/>
                        </a:rPr>
                        <a:t>1200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tc>
                  <a:txBody>
                    <a:bodyPr/>
                    <a:lstStyle/>
                    <a:p>
                      <a:pPr algn="r">
                        <a:lnSpc>
                          <a:spcPct val="100000"/>
                        </a:lnSpc>
                        <a:spcBef>
                          <a:spcPts val="0"/>
                        </a:spcBef>
                      </a:pPr>
                      <a:r>
                        <a:rPr lang="en-US" sz="800" dirty="0">
                          <a:effectLst/>
                          <a:latin typeface="Rockwell Condensed" panose="02060603050405020104" pitchFamily="18" charset="0"/>
                        </a:rPr>
                        <a:t>700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tc>
                  <a:txBody>
                    <a:bodyPr/>
                    <a:lstStyle/>
                    <a:p>
                      <a:pPr algn="r">
                        <a:lnSpc>
                          <a:spcPct val="100000"/>
                        </a:lnSpc>
                        <a:spcBef>
                          <a:spcPts val="0"/>
                        </a:spcBef>
                      </a:pPr>
                      <a:r>
                        <a:rPr lang="en-US" sz="800" dirty="0">
                          <a:effectLst/>
                          <a:latin typeface="Rockwell Condensed" panose="02060603050405020104" pitchFamily="18" charset="0"/>
                        </a:rPr>
                        <a:t>2000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0424287"/>
                  </a:ext>
                </a:extLst>
              </a:tr>
              <a:tr h="121414">
                <a:tc>
                  <a:txBody>
                    <a:bodyPr/>
                    <a:lstStyle/>
                    <a:p>
                      <a:pPr algn="r">
                        <a:lnSpc>
                          <a:spcPct val="100000"/>
                        </a:lnSpc>
                        <a:spcBef>
                          <a:spcPts val="0"/>
                        </a:spcBef>
                      </a:pPr>
                      <a:r>
                        <a:rPr lang="en-US" sz="800" b="1" dirty="0">
                          <a:effectLst/>
                          <a:latin typeface="Rockwell Condensed" panose="02060603050405020104" pitchFamily="18" charset="0"/>
                        </a:rPr>
                        <a:t>7</a:t>
                      </a:r>
                      <a:endParaRPr lang="it-IT" sz="800" b="1"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tcPr>
                </a:tc>
                <a:tc>
                  <a:txBody>
                    <a:bodyPr/>
                    <a:lstStyle/>
                    <a:p>
                      <a:pPr algn="r">
                        <a:lnSpc>
                          <a:spcPct val="100000"/>
                        </a:lnSpc>
                        <a:spcBef>
                          <a:spcPts val="0"/>
                        </a:spcBef>
                      </a:pPr>
                      <a:r>
                        <a:rPr lang="en-US" sz="800">
                          <a:effectLst/>
                          <a:latin typeface="Rockwell Condensed" panose="02060603050405020104" pitchFamily="18" charset="0"/>
                        </a:rPr>
                        <a:t>600</a:t>
                      </a:r>
                      <a:endParaRPr lang="it-IT" sz="80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tcPr>
                </a:tc>
                <a:tc>
                  <a:txBody>
                    <a:bodyPr/>
                    <a:lstStyle/>
                    <a:p>
                      <a:pPr algn="r">
                        <a:lnSpc>
                          <a:spcPct val="100000"/>
                        </a:lnSpc>
                        <a:spcBef>
                          <a:spcPts val="0"/>
                        </a:spcBef>
                      </a:pPr>
                      <a:r>
                        <a:rPr lang="en-US" sz="800">
                          <a:effectLst/>
                          <a:latin typeface="Rockwell Condensed" panose="02060603050405020104" pitchFamily="18" charset="0"/>
                        </a:rPr>
                        <a:t>1300</a:t>
                      </a:r>
                      <a:endParaRPr lang="it-IT" sz="80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tcPr>
                </a:tc>
                <a:tc>
                  <a:txBody>
                    <a:bodyPr/>
                    <a:lstStyle/>
                    <a:p>
                      <a:pPr algn="r">
                        <a:lnSpc>
                          <a:spcPct val="100000"/>
                        </a:lnSpc>
                        <a:spcBef>
                          <a:spcPts val="0"/>
                        </a:spcBef>
                      </a:pPr>
                      <a:r>
                        <a:rPr lang="en-US" sz="800" dirty="0">
                          <a:effectLst/>
                          <a:latin typeface="Rockwell Condensed" panose="02060603050405020104" pitchFamily="18" charset="0"/>
                        </a:rPr>
                        <a:t>800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tcPr>
                </a:tc>
                <a:tc>
                  <a:txBody>
                    <a:bodyPr/>
                    <a:lstStyle/>
                    <a:p>
                      <a:pPr algn="r">
                        <a:lnSpc>
                          <a:spcPct val="100000"/>
                        </a:lnSpc>
                        <a:spcBef>
                          <a:spcPts val="0"/>
                        </a:spcBef>
                      </a:pPr>
                      <a:r>
                        <a:rPr lang="en-US" sz="800" dirty="0">
                          <a:effectLst/>
                          <a:latin typeface="Rockwell Condensed" panose="02060603050405020104" pitchFamily="18" charset="0"/>
                        </a:rPr>
                        <a:t>2500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61245478"/>
                  </a:ext>
                </a:extLst>
              </a:tr>
              <a:tr h="121414">
                <a:tc>
                  <a:txBody>
                    <a:bodyPr/>
                    <a:lstStyle/>
                    <a:p>
                      <a:pPr algn="r">
                        <a:lnSpc>
                          <a:spcPct val="100000"/>
                        </a:lnSpc>
                        <a:spcBef>
                          <a:spcPts val="0"/>
                        </a:spcBef>
                      </a:pPr>
                      <a:r>
                        <a:rPr lang="en-US" sz="800" b="1" dirty="0">
                          <a:effectLst/>
                          <a:latin typeface="Rockwell Condensed" panose="02060603050405020104" pitchFamily="18" charset="0"/>
                        </a:rPr>
                        <a:t>8</a:t>
                      </a:r>
                      <a:endParaRPr lang="it-IT" sz="800" b="1"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a:lnSpc>
                          <a:spcPct val="100000"/>
                        </a:lnSpc>
                        <a:spcBef>
                          <a:spcPts val="0"/>
                        </a:spcBef>
                      </a:pPr>
                      <a:r>
                        <a:rPr lang="en-US" sz="800" dirty="0">
                          <a:effectLst/>
                          <a:latin typeface="Rockwell Condensed" panose="02060603050405020104" pitchFamily="18" charset="0"/>
                        </a:rPr>
                        <a:t>700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tc>
                  <a:txBody>
                    <a:bodyPr/>
                    <a:lstStyle/>
                    <a:p>
                      <a:pPr algn="r">
                        <a:lnSpc>
                          <a:spcPct val="100000"/>
                        </a:lnSpc>
                        <a:spcBef>
                          <a:spcPts val="0"/>
                        </a:spcBef>
                      </a:pPr>
                      <a:r>
                        <a:rPr lang="en-US" sz="800" dirty="0">
                          <a:effectLst/>
                          <a:latin typeface="Rockwell Condensed" panose="02060603050405020104" pitchFamily="18" charset="0"/>
                        </a:rPr>
                        <a:t>1500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tc>
                  <a:txBody>
                    <a:bodyPr/>
                    <a:lstStyle/>
                    <a:p>
                      <a:pPr algn="r">
                        <a:lnSpc>
                          <a:spcPct val="100000"/>
                        </a:lnSpc>
                        <a:spcBef>
                          <a:spcPts val="0"/>
                        </a:spcBef>
                      </a:pPr>
                      <a:r>
                        <a:rPr lang="en-US" sz="800" dirty="0">
                          <a:effectLst/>
                          <a:latin typeface="Rockwell Condensed" panose="02060603050405020104" pitchFamily="18" charset="0"/>
                        </a:rPr>
                        <a:t>1000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tc>
                  <a:txBody>
                    <a:bodyPr/>
                    <a:lstStyle/>
                    <a:p>
                      <a:pPr algn="r">
                        <a:lnSpc>
                          <a:spcPct val="100000"/>
                        </a:lnSpc>
                        <a:spcBef>
                          <a:spcPts val="0"/>
                        </a:spcBef>
                      </a:pPr>
                      <a:r>
                        <a:rPr lang="en-US" sz="800" dirty="0">
                          <a:effectLst/>
                          <a:latin typeface="Rockwell Condensed" panose="02060603050405020104" pitchFamily="18" charset="0"/>
                        </a:rPr>
                        <a:t>3000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1252395"/>
                  </a:ext>
                </a:extLst>
              </a:tr>
              <a:tr h="121414">
                <a:tc>
                  <a:txBody>
                    <a:bodyPr/>
                    <a:lstStyle/>
                    <a:p>
                      <a:pPr algn="r">
                        <a:lnSpc>
                          <a:spcPct val="100000"/>
                        </a:lnSpc>
                        <a:spcBef>
                          <a:spcPts val="0"/>
                        </a:spcBef>
                      </a:pPr>
                      <a:r>
                        <a:rPr lang="en-US" sz="800" b="1" dirty="0">
                          <a:effectLst/>
                          <a:latin typeface="Rockwell Condensed" panose="02060603050405020104" pitchFamily="18" charset="0"/>
                        </a:rPr>
                        <a:t>9</a:t>
                      </a:r>
                      <a:endParaRPr lang="it-IT" sz="800" b="1"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r">
                        <a:lnSpc>
                          <a:spcPct val="100000"/>
                        </a:lnSpc>
                        <a:spcBef>
                          <a:spcPts val="0"/>
                        </a:spcBef>
                      </a:pPr>
                      <a:r>
                        <a:rPr lang="en-US" sz="800">
                          <a:effectLst/>
                          <a:latin typeface="Rockwell Condensed" panose="02060603050405020104" pitchFamily="18" charset="0"/>
                        </a:rPr>
                        <a:t>800</a:t>
                      </a:r>
                      <a:endParaRPr lang="it-IT" sz="80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tcPr>
                </a:tc>
                <a:tc>
                  <a:txBody>
                    <a:bodyPr/>
                    <a:lstStyle/>
                    <a:p>
                      <a:pPr algn="r">
                        <a:lnSpc>
                          <a:spcPct val="100000"/>
                        </a:lnSpc>
                        <a:spcBef>
                          <a:spcPts val="0"/>
                        </a:spcBef>
                      </a:pPr>
                      <a:r>
                        <a:rPr lang="en-US" sz="800">
                          <a:effectLst/>
                          <a:latin typeface="Rockwell Condensed" panose="02060603050405020104" pitchFamily="18" charset="0"/>
                        </a:rPr>
                        <a:t>2500</a:t>
                      </a:r>
                      <a:endParaRPr lang="it-IT" sz="80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tcPr>
                </a:tc>
                <a:tc>
                  <a:txBody>
                    <a:bodyPr/>
                    <a:lstStyle/>
                    <a:p>
                      <a:pPr algn="r">
                        <a:lnSpc>
                          <a:spcPct val="100000"/>
                        </a:lnSpc>
                        <a:spcBef>
                          <a:spcPts val="0"/>
                        </a:spcBef>
                      </a:pPr>
                      <a:r>
                        <a:rPr lang="en-US" sz="800">
                          <a:effectLst/>
                          <a:latin typeface="Rockwell Condensed" panose="02060603050405020104" pitchFamily="18" charset="0"/>
                        </a:rPr>
                        <a:t>1200</a:t>
                      </a:r>
                      <a:endParaRPr lang="it-IT" sz="80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tcPr>
                </a:tc>
                <a:tc>
                  <a:txBody>
                    <a:bodyPr/>
                    <a:lstStyle/>
                    <a:p>
                      <a:pPr algn="r">
                        <a:lnSpc>
                          <a:spcPct val="100000"/>
                        </a:lnSpc>
                        <a:spcBef>
                          <a:spcPts val="0"/>
                        </a:spcBef>
                      </a:pPr>
                      <a:r>
                        <a:rPr lang="en-US" sz="800" dirty="0">
                          <a:effectLst/>
                          <a:latin typeface="Rockwell Condensed" panose="02060603050405020104" pitchFamily="18" charset="0"/>
                        </a:rPr>
                        <a:t>4000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T w="31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65483191"/>
                  </a:ext>
                </a:extLst>
              </a:tr>
              <a:tr h="121414">
                <a:tc>
                  <a:txBody>
                    <a:bodyPr/>
                    <a:lstStyle/>
                    <a:p>
                      <a:pPr algn="r">
                        <a:lnSpc>
                          <a:spcPct val="100000"/>
                        </a:lnSpc>
                        <a:spcBef>
                          <a:spcPts val="0"/>
                        </a:spcBef>
                      </a:pPr>
                      <a:r>
                        <a:rPr lang="en-US" sz="800" b="1" dirty="0">
                          <a:effectLst/>
                          <a:latin typeface="Rockwell Condensed" panose="02060603050405020104" pitchFamily="18" charset="0"/>
                        </a:rPr>
                        <a:t>10</a:t>
                      </a:r>
                      <a:endParaRPr lang="it-IT" sz="800" b="1"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r">
                        <a:lnSpc>
                          <a:spcPct val="100000"/>
                        </a:lnSpc>
                        <a:spcBef>
                          <a:spcPts val="0"/>
                        </a:spcBef>
                      </a:pPr>
                      <a:r>
                        <a:rPr lang="en-US" sz="800" dirty="0">
                          <a:effectLst/>
                          <a:latin typeface="Rockwell Condensed" panose="02060603050405020104" pitchFamily="18" charset="0"/>
                        </a:rPr>
                        <a:t>1000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tc>
                  <a:txBody>
                    <a:bodyPr/>
                    <a:lstStyle/>
                    <a:p>
                      <a:pPr algn="r">
                        <a:lnSpc>
                          <a:spcPct val="100000"/>
                        </a:lnSpc>
                        <a:spcBef>
                          <a:spcPts val="0"/>
                        </a:spcBef>
                      </a:pPr>
                      <a:r>
                        <a:rPr lang="en-US" sz="800" dirty="0">
                          <a:effectLst/>
                          <a:latin typeface="Rockwell Condensed" panose="02060603050405020104" pitchFamily="18" charset="0"/>
                        </a:rPr>
                        <a:t>3000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tc>
                  <a:txBody>
                    <a:bodyPr/>
                    <a:lstStyle/>
                    <a:p>
                      <a:pPr algn="r">
                        <a:lnSpc>
                          <a:spcPct val="100000"/>
                        </a:lnSpc>
                        <a:spcBef>
                          <a:spcPts val="0"/>
                        </a:spcBef>
                      </a:pPr>
                      <a:r>
                        <a:rPr lang="en-US" sz="800" dirty="0">
                          <a:effectLst/>
                          <a:latin typeface="Rockwell Condensed" panose="02060603050405020104" pitchFamily="18" charset="0"/>
                        </a:rPr>
                        <a:t>1500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tc>
                  <a:txBody>
                    <a:bodyPr/>
                    <a:lstStyle/>
                    <a:p>
                      <a:pPr algn="r">
                        <a:lnSpc>
                          <a:spcPct val="100000"/>
                        </a:lnSpc>
                        <a:spcBef>
                          <a:spcPts val="0"/>
                        </a:spcBef>
                      </a:pPr>
                      <a:r>
                        <a:rPr lang="en-US" sz="800" dirty="0">
                          <a:effectLst/>
                          <a:latin typeface="Rockwell Condensed" panose="02060603050405020104" pitchFamily="18" charset="0"/>
                        </a:rPr>
                        <a:t>7500</a:t>
                      </a:r>
                      <a:endParaRPr lang="it-IT" sz="800" dirty="0">
                        <a:effectLst/>
                        <a:latin typeface="Rockwell Condensed" panose="02060603050405020104" pitchFamily="18" charset="0"/>
                        <a:ea typeface="Times New Roman" panose="02020603050405020304" pitchFamily="18" charset="0"/>
                        <a:cs typeface="Times New Roman" panose="02020603050405020304" pitchFamily="18" charset="0"/>
                      </a:endParaRPr>
                    </a:p>
                  </a:txBody>
                  <a:tcPr marL="68580" marR="68580" marT="0" marB="0">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1458903"/>
                  </a:ext>
                </a:extLst>
              </a:tr>
            </a:tbl>
          </a:graphicData>
        </a:graphic>
      </p:graphicFrame>
      <p:grpSp>
        <p:nvGrpSpPr>
          <p:cNvPr id="11" name="Group 10">
            <a:extLst>
              <a:ext uri="{FF2B5EF4-FFF2-40B4-BE49-F238E27FC236}">
                <a16:creationId xmlns:a16="http://schemas.microsoft.com/office/drawing/2014/main" id="{562F008F-4193-423D-B1CA-1D6A696D2DC3}"/>
              </a:ext>
            </a:extLst>
          </p:cNvPr>
          <p:cNvGrpSpPr/>
          <p:nvPr/>
        </p:nvGrpSpPr>
        <p:grpSpPr>
          <a:xfrm>
            <a:off x="5535930" y="1511978"/>
            <a:ext cx="73579" cy="345929"/>
            <a:chOff x="4918075" y="1717675"/>
            <a:chExt cx="46118" cy="284631"/>
          </a:xfrm>
        </p:grpSpPr>
        <p:cxnSp>
          <p:nvCxnSpPr>
            <p:cNvPr id="6" name="Straight Connector 5">
              <a:extLst>
                <a:ext uri="{FF2B5EF4-FFF2-40B4-BE49-F238E27FC236}">
                  <a16:creationId xmlns:a16="http://schemas.microsoft.com/office/drawing/2014/main" id="{3FEBD8C8-3DE0-4499-B0FD-5CDF70AD37B9}"/>
                </a:ext>
              </a:extLst>
            </p:cNvPr>
            <p:cNvCxnSpPr>
              <a:cxnSpLocks/>
            </p:cNvCxnSpPr>
            <p:nvPr/>
          </p:nvCxnSpPr>
          <p:spPr>
            <a:xfrm>
              <a:off x="4964193" y="1717675"/>
              <a:ext cx="0" cy="284631"/>
            </a:xfrm>
            <a:prstGeom prst="line">
              <a:avLst/>
            </a:prstGeom>
            <a:ln w="12700"/>
          </p:spPr>
          <p:style>
            <a:lnRef idx="1">
              <a:schemeClr val="accent4"/>
            </a:lnRef>
            <a:fillRef idx="0">
              <a:schemeClr val="accent4"/>
            </a:fillRef>
            <a:effectRef idx="0">
              <a:schemeClr val="accent4"/>
            </a:effectRef>
            <a:fontRef idx="minor">
              <a:schemeClr val="tx1"/>
            </a:fontRef>
          </p:style>
        </p:cxnSp>
        <p:cxnSp>
          <p:nvCxnSpPr>
            <p:cNvPr id="51" name="Straight Connector 50">
              <a:extLst>
                <a:ext uri="{FF2B5EF4-FFF2-40B4-BE49-F238E27FC236}">
                  <a16:creationId xmlns:a16="http://schemas.microsoft.com/office/drawing/2014/main" id="{8C02F71D-97D6-49E2-95DC-968CDC68C9E1}"/>
                </a:ext>
              </a:extLst>
            </p:cNvPr>
            <p:cNvCxnSpPr>
              <a:cxnSpLocks/>
            </p:cNvCxnSpPr>
            <p:nvPr/>
          </p:nvCxnSpPr>
          <p:spPr>
            <a:xfrm>
              <a:off x="4918075" y="1854574"/>
              <a:ext cx="46118" cy="0"/>
            </a:xfrm>
            <a:prstGeom prst="line">
              <a:avLst/>
            </a:prstGeom>
            <a:ln w="12700"/>
          </p:spPr>
          <p:style>
            <a:lnRef idx="1">
              <a:schemeClr val="accent4"/>
            </a:lnRef>
            <a:fillRef idx="0">
              <a:schemeClr val="accent4"/>
            </a:fillRef>
            <a:effectRef idx="0">
              <a:schemeClr val="accent4"/>
            </a:effectRef>
            <a:fontRef idx="minor">
              <a:schemeClr val="tx1"/>
            </a:fontRef>
          </p:style>
        </p:cxnSp>
      </p:grpSp>
      <p:sp>
        <p:nvSpPr>
          <p:cNvPr id="10" name="TextBox 9">
            <a:extLst>
              <a:ext uri="{FF2B5EF4-FFF2-40B4-BE49-F238E27FC236}">
                <a16:creationId xmlns:a16="http://schemas.microsoft.com/office/drawing/2014/main" id="{CFD4C34A-A120-49BD-892A-0DB2E6B1DB13}"/>
              </a:ext>
            </a:extLst>
          </p:cNvPr>
          <p:cNvSpPr txBox="1"/>
          <p:nvPr/>
        </p:nvSpPr>
        <p:spPr>
          <a:xfrm rot="16200000">
            <a:off x="5199612" y="1584915"/>
            <a:ext cx="482824" cy="200055"/>
          </a:xfrm>
          <a:prstGeom prst="rect">
            <a:avLst/>
          </a:prstGeom>
          <a:noFill/>
        </p:spPr>
        <p:txBody>
          <a:bodyPr wrap="none" rtlCol="0">
            <a:spAutoFit/>
          </a:bodyPr>
          <a:lstStyle/>
          <a:p>
            <a:r>
              <a:rPr lang="it-IT" sz="700" i="1" dirty="0">
                <a:latin typeface="Rockwell Condensed" panose="02060603050405020104" pitchFamily="18" charset="0"/>
              </a:rPr>
              <a:t>-1 Loyalty</a:t>
            </a:r>
          </a:p>
        </p:txBody>
      </p:sp>
      <p:sp>
        <p:nvSpPr>
          <p:cNvPr id="52" name="TextBox 51">
            <a:extLst>
              <a:ext uri="{FF2B5EF4-FFF2-40B4-BE49-F238E27FC236}">
                <a16:creationId xmlns:a16="http://schemas.microsoft.com/office/drawing/2014/main" id="{BB894B07-67C2-464C-97E9-7A2648DE1825}"/>
              </a:ext>
            </a:extLst>
          </p:cNvPr>
          <p:cNvSpPr txBox="1"/>
          <p:nvPr/>
        </p:nvSpPr>
        <p:spPr>
          <a:xfrm rot="16200000">
            <a:off x="5181982" y="2425931"/>
            <a:ext cx="518091" cy="200055"/>
          </a:xfrm>
          <a:prstGeom prst="rect">
            <a:avLst/>
          </a:prstGeom>
          <a:noFill/>
        </p:spPr>
        <p:txBody>
          <a:bodyPr wrap="none" rtlCol="0">
            <a:spAutoFit/>
          </a:bodyPr>
          <a:lstStyle/>
          <a:p>
            <a:r>
              <a:rPr lang="it-IT" sz="700" i="1" dirty="0">
                <a:latin typeface="Rockwell Condensed" panose="02060603050405020104" pitchFamily="18" charset="0"/>
              </a:rPr>
              <a:t>+1 Loyalty</a:t>
            </a:r>
          </a:p>
        </p:txBody>
      </p:sp>
      <p:grpSp>
        <p:nvGrpSpPr>
          <p:cNvPr id="53" name="Group 52">
            <a:extLst>
              <a:ext uri="{FF2B5EF4-FFF2-40B4-BE49-F238E27FC236}">
                <a16:creationId xmlns:a16="http://schemas.microsoft.com/office/drawing/2014/main" id="{A735FA60-3556-4268-8EA8-0C1E6AD20190}"/>
              </a:ext>
            </a:extLst>
          </p:cNvPr>
          <p:cNvGrpSpPr/>
          <p:nvPr/>
        </p:nvGrpSpPr>
        <p:grpSpPr>
          <a:xfrm>
            <a:off x="5535930" y="2345942"/>
            <a:ext cx="52717" cy="360034"/>
            <a:chOff x="4918075" y="1717675"/>
            <a:chExt cx="46118" cy="284631"/>
          </a:xfrm>
        </p:grpSpPr>
        <p:cxnSp>
          <p:nvCxnSpPr>
            <p:cNvPr id="54" name="Straight Connector 53">
              <a:extLst>
                <a:ext uri="{FF2B5EF4-FFF2-40B4-BE49-F238E27FC236}">
                  <a16:creationId xmlns:a16="http://schemas.microsoft.com/office/drawing/2014/main" id="{0AADA3BF-1E5E-4E5C-82B7-C29E0B69115E}"/>
                </a:ext>
              </a:extLst>
            </p:cNvPr>
            <p:cNvCxnSpPr>
              <a:cxnSpLocks/>
            </p:cNvCxnSpPr>
            <p:nvPr/>
          </p:nvCxnSpPr>
          <p:spPr>
            <a:xfrm>
              <a:off x="4964193" y="1717675"/>
              <a:ext cx="0" cy="284631"/>
            </a:xfrm>
            <a:prstGeom prst="line">
              <a:avLst/>
            </a:prstGeom>
            <a:ln w="12700">
              <a:solidFill>
                <a:schemeClr val="accent1">
                  <a:lumMod val="20000"/>
                  <a:lumOff val="80000"/>
                </a:schemeClr>
              </a:solidFill>
            </a:ln>
          </p:spPr>
          <p:style>
            <a:lnRef idx="1">
              <a:schemeClr val="accent4"/>
            </a:lnRef>
            <a:fillRef idx="0">
              <a:schemeClr val="accent4"/>
            </a:fillRef>
            <a:effectRef idx="0">
              <a:schemeClr val="accent4"/>
            </a:effectRef>
            <a:fontRef idx="minor">
              <a:schemeClr val="tx1"/>
            </a:fontRef>
          </p:style>
        </p:cxnSp>
        <p:cxnSp>
          <p:nvCxnSpPr>
            <p:cNvPr id="55" name="Straight Connector 54">
              <a:extLst>
                <a:ext uri="{FF2B5EF4-FFF2-40B4-BE49-F238E27FC236}">
                  <a16:creationId xmlns:a16="http://schemas.microsoft.com/office/drawing/2014/main" id="{4E13EA70-244B-4317-898F-0BD7A05ADED8}"/>
                </a:ext>
              </a:extLst>
            </p:cNvPr>
            <p:cNvCxnSpPr>
              <a:cxnSpLocks/>
            </p:cNvCxnSpPr>
            <p:nvPr/>
          </p:nvCxnSpPr>
          <p:spPr>
            <a:xfrm>
              <a:off x="4918075" y="1854574"/>
              <a:ext cx="46118" cy="0"/>
            </a:xfrm>
            <a:prstGeom prst="line">
              <a:avLst/>
            </a:prstGeom>
            <a:ln w="12700">
              <a:solidFill>
                <a:schemeClr val="accent1">
                  <a:lumMod val="20000"/>
                  <a:lumOff val="80000"/>
                </a:schemeClr>
              </a:solidFill>
            </a:ln>
          </p:spPr>
          <p:style>
            <a:lnRef idx="1">
              <a:schemeClr val="accent4"/>
            </a:lnRef>
            <a:fillRef idx="0">
              <a:schemeClr val="accent4"/>
            </a:fillRef>
            <a:effectRef idx="0">
              <a:schemeClr val="accent4"/>
            </a:effectRef>
            <a:fontRef idx="minor">
              <a:schemeClr val="tx1"/>
            </a:fontRef>
          </p:style>
        </p:cxnSp>
      </p:grpSp>
      <p:sp>
        <p:nvSpPr>
          <p:cNvPr id="56" name="TextBox 55">
            <a:extLst>
              <a:ext uri="{FF2B5EF4-FFF2-40B4-BE49-F238E27FC236}">
                <a16:creationId xmlns:a16="http://schemas.microsoft.com/office/drawing/2014/main" id="{CB5C15CB-685E-4586-8668-087DA77A084C}"/>
              </a:ext>
            </a:extLst>
          </p:cNvPr>
          <p:cNvSpPr txBox="1"/>
          <p:nvPr/>
        </p:nvSpPr>
        <p:spPr>
          <a:xfrm>
            <a:off x="5077635" y="117708"/>
            <a:ext cx="2232745" cy="705766"/>
          </a:xfrm>
          <a:prstGeom prst="rect">
            <a:avLst/>
          </a:prstGeom>
          <a:noFill/>
        </p:spPr>
        <p:txBody>
          <a:bodyPr wrap="square" tIns="36000" rtlCol="0">
            <a:spAutoFit/>
          </a:bodyPr>
          <a:lstStyle/>
          <a:p>
            <a:r>
              <a:rPr lang="it-IT" sz="1050" b="1" dirty="0">
                <a:solidFill>
                  <a:srgbClr val="FF0000"/>
                </a:solidFill>
                <a:latin typeface="Rockwell Condensed" panose="02060603050405020104" pitchFamily="18" charset="0"/>
                <a:cs typeface="Times New Roman" panose="02020603050405020304" pitchFamily="18" charset="0"/>
              </a:rPr>
              <a:t>D&amp;R Recovery</a:t>
            </a:r>
            <a:endParaRPr lang="it-IT" sz="1000" b="1" dirty="0">
              <a:latin typeface="Rockwell Condensed" panose="02060603050405020104" pitchFamily="18" charset="0"/>
              <a:cs typeface="Times New Roman" panose="02020603050405020304" pitchFamily="18" charset="0"/>
            </a:endParaRPr>
          </a:p>
          <a:p>
            <a:r>
              <a:rPr lang="it-IT" sz="1000" b="1" dirty="0">
                <a:latin typeface="Rockwell Condensed" panose="02060603050405020104" pitchFamily="18" charset="0"/>
                <a:cs typeface="Times New Roman" panose="02020603050405020304" pitchFamily="18" charset="0"/>
              </a:rPr>
              <a:t>Must be in port</a:t>
            </a:r>
          </a:p>
          <a:p>
            <a:pPr marL="171450" indent="-17145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1 action to </a:t>
            </a:r>
            <a:r>
              <a:rPr lang="it-IT" sz="1000" dirty="0" err="1">
                <a:latin typeface="Rockwell Condensed" panose="02060603050405020104" pitchFamily="18" charset="0"/>
                <a:cs typeface="Times New Roman" panose="02020603050405020304" pitchFamily="18" charset="0"/>
              </a:rPr>
              <a:t>remove</a:t>
            </a:r>
            <a:r>
              <a:rPr lang="it-IT" sz="1000" dirty="0">
                <a:latin typeface="Rockwell Condensed" panose="02060603050405020104" pitchFamily="18" charset="0"/>
                <a:cs typeface="Times New Roman" panose="02020603050405020304" pitchFamily="18" charset="0"/>
              </a:rPr>
              <a:t> </a:t>
            </a:r>
            <a:r>
              <a:rPr lang="it-IT" sz="1000" i="1" dirty="0" err="1">
                <a:latin typeface="Rockwell Condensed" panose="02060603050405020104" pitchFamily="18" charset="0"/>
                <a:cs typeface="Times New Roman" panose="02020603050405020304" pitchFamily="18" charset="0"/>
              </a:rPr>
              <a:t>Voluntary</a:t>
            </a:r>
            <a:r>
              <a:rPr lang="it-IT" sz="1000" dirty="0">
                <a:latin typeface="Rockwell Condensed" panose="02060603050405020104" pitchFamily="18" charset="0"/>
                <a:cs typeface="Times New Roman" panose="02020603050405020304" pitchFamily="18" charset="0"/>
              </a:rPr>
              <a:t> D&amp;R marker </a:t>
            </a:r>
          </a:p>
          <a:p>
            <a:pPr marL="171450" indent="-17145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2 actions to </a:t>
            </a:r>
            <a:r>
              <a:rPr lang="it-IT" sz="1000" dirty="0" err="1">
                <a:latin typeface="Rockwell Condensed" panose="02060603050405020104" pitchFamily="18" charset="0"/>
                <a:cs typeface="Times New Roman" panose="02020603050405020304" pitchFamily="18" charset="0"/>
              </a:rPr>
              <a:t>remove</a:t>
            </a:r>
            <a:r>
              <a:rPr lang="it-IT" sz="1000" dirty="0">
                <a:latin typeface="Rockwell Condensed" panose="02060603050405020104" pitchFamily="18" charset="0"/>
                <a:cs typeface="Times New Roman" panose="02020603050405020304" pitchFamily="18" charset="0"/>
              </a:rPr>
              <a:t> </a:t>
            </a:r>
            <a:r>
              <a:rPr lang="it-IT" sz="1000" i="1" dirty="0" err="1">
                <a:latin typeface="Rockwell Condensed" panose="02060603050405020104" pitchFamily="18" charset="0"/>
                <a:cs typeface="Times New Roman" panose="02020603050405020304" pitchFamily="18" charset="0"/>
              </a:rPr>
              <a:t>Involuntary</a:t>
            </a:r>
            <a:r>
              <a:rPr lang="it-IT" sz="1000" dirty="0">
                <a:latin typeface="Rockwell Condensed" panose="02060603050405020104" pitchFamily="18" charset="0"/>
                <a:cs typeface="Times New Roman" panose="02020603050405020304" pitchFamily="18" charset="0"/>
              </a:rPr>
              <a:t> D&amp;R marker</a:t>
            </a:r>
          </a:p>
        </p:txBody>
      </p:sp>
      <p:sp>
        <p:nvSpPr>
          <p:cNvPr id="57" name="Double Wave 56">
            <a:extLst>
              <a:ext uri="{FF2B5EF4-FFF2-40B4-BE49-F238E27FC236}">
                <a16:creationId xmlns:a16="http://schemas.microsoft.com/office/drawing/2014/main" id="{9A38226D-9331-4441-8B54-A33F3A4850EA}"/>
              </a:ext>
            </a:extLst>
          </p:cNvPr>
          <p:cNvSpPr/>
          <p:nvPr/>
        </p:nvSpPr>
        <p:spPr>
          <a:xfrm rot="5400000">
            <a:off x="4195739" y="3677176"/>
            <a:ext cx="3919329" cy="2300694"/>
          </a:xfrm>
          <a:prstGeom prst="doubleWave">
            <a:avLst>
              <a:gd name="adj1" fmla="val 548"/>
              <a:gd name="adj2" fmla="val 0"/>
            </a:avLst>
          </a:prstGeom>
          <a:blipFill>
            <a:blip r:embed="rId5">
              <a:extLst>
                <a:ext uri="{96DAC541-7B7A-43D3-8B79-37D633B846F1}">
                  <asvg:svgBlip xmlns:asvg="http://schemas.microsoft.com/office/drawing/2016/SVG/main" r:embed="rId6"/>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58" name="TextBox 57">
            <a:extLst>
              <a:ext uri="{FF2B5EF4-FFF2-40B4-BE49-F238E27FC236}">
                <a16:creationId xmlns:a16="http://schemas.microsoft.com/office/drawing/2014/main" id="{381A796F-DE8A-4F30-A4F8-7933FFE14ADB}"/>
              </a:ext>
            </a:extLst>
          </p:cNvPr>
          <p:cNvSpPr txBox="1"/>
          <p:nvPr/>
        </p:nvSpPr>
        <p:spPr>
          <a:xfrm>
            <a:off x="5056761" y="2898322"/>
            <a:ext cx="2248989" cy="4022058"/>
          </a:xfrm>
          <a:prstGeom prst="rect">
            <a:avLst/>
          </a:prstGeom>
          <a:noFill/>
        </p:spPr>
        <p:txBody>
          <a:bodyPr wrap="square" tIns="36000" rtlCol="0">
            <a:spAutoFit/>
          </a:bodyPr>
          <a:lstStyle/>
          <a:p>
            <a:r>
              <a:rPr lang="it-IT" sz="1050" b="1" dirty="0">
                <a:solidFill>
                  <a:srgbClr val="FF0000"/>
                </a:solidFill>
                <a:latin typeface="Rockwell Condensed" panose="02060603050405020104" pitchFamily="18" charset="0"/>
                <a:cs typeface="Times New Roman" panose="02020603050405020304" pitchFamily="18" charset="0"/>
              </a:rPr>
              <a:t>In Port Activities</a:t>
            </a:r>
            <a:endParaRPr lang="it-IT" sz="1000" b="1" dirty="0">
              <a:latin typeface="Rockwell Condensed" panose="02060603050405020104" pitchFamily="18" charset="0"/>
              <a:cs typeface="Times New Roman" panose="02020603050405020304" pitchFamily="18" charset="0"/>
            </a:endParaRPr>
          </a:p>
          <a:p>
            <a:r>
              <a:rPr lang="it-IT" sz="900" b="1" dirty="0">
                <a:latin typeface="Rockwell Condensed" panose="02060603050405020104" pitchFamily="18" charset="0"/>
                <a:cs typeface="Times New Roman" panose="02020603050405020304" pitchFamily="18" charset="0"/>
              </a:rPr>
              <a:t>Must be in a port</a:t>
            </a:r>
          </a:p>
          <a:p>
            <a:pPr marL="171450" indent="-171450">
              <a:spcBef>
                <a:spcPts val="300"/>
              </a:spcBef>
              <a:buFont typeface="Arial" panose="020B0604020202020204" pitchFamily="34" charset="0"/>
              <a:buChar char="•"/>
            </a:pPr>
            <a:r>
              <a:rPr lang="it-IT" sz="1000" b="1" dirty="0">
                <a:solidFill>
                  <a:srgbClr val="FF0000"/>
                </a:solidFill>
                <a:latin typeface="Rockwell Condensed" panose="02060603050405020104" pitchFamily="18" charset="0"/>
                <a:cs typeface="Times New Roman" panose="02020603050405020304" pitchFamily="18" charset="0"/>
              </a:rPr>
              <a:t>Ransom </a:t>
            </a:r>
            <a:r>
              <a:rPr lang="it-IT" sz="1000" b="1" dirty="0" err="1">
                <a:solidFill>
                  <a:srgbClr val="FF0000"/>
                </a:solidFill>
                <a:latin typeface="Rockwell Condensed" panose="02060603050405020104" pitchFamily="18" charset="0"/>
                <a:cs typeface="Times New Roman" panose="02020603050405020304" pitchFamily="18" charset="0"/>
              </a:rPr>
              <a:t>Hostage</a:t>
            </a:r>
            <a:r>
              <a:rPr lang="it-IT" sz="1000" b="1" dirty="0">
                <a:solidFill>
                  <a:srgbClr val="FF0000"/>
                </a:solidFill>
                <a:latin typeface="Rockwell Condensed" panose="02060603050405020104" pitchFamily="18" charset="0"/>
                <a:cs typeface="Times New Roman" panose="02020603050405020304" pitchFamily="18" charset="0"/>
              </a:rPr>
              <a:t>(s)</a:t>
            </a:r>
          </a:p>
          <a:p>
            <a:pPr marL="177800"/>
            <a:r>
              <a:rPr lang="it-IT" sz="900" b="1" dirty="0">
                <a:latin typeface="Rockwell Condensed" panose="02060603050405020104" pitchFamily="18" charset="0"/>
                <a:cs typeface="Times New Roman" panose="02020603050405020304" pitchFamily="18" charset="0"/>
              </a:rPr>
              <a:t>In Ports of </a:t>
            </a:r>
            <a:r>
              <a:rPr lang="it-IT" sz="900" b="1" dirty="0" err="1">
                <a:latin typeface="Rockwell Condensed" panose="02060603050405020104" pitchFamily="18" charset="0"/>
                <a:cs typeface="Times New Roman" panose="02020603050405020304" pitchFamily="18" charset="0"/>
              </a:rPr>
              <a:t>same</a:t>
            </a:r>
            <a:r>
              <a:rPr lang="it-IT" sz="900" b="1" dirty="0">
                <a:latin typeface="Rockwell Condensed" panose="02060603050405020104" pitchFamily="18" charset="0"/>
                <a:cs typeface="Times New Roman" panose="02020603050405020304" pitchFamily="18" charset="0"/>
              </a:rPr>
              <a:t> </a:t>
            </a:r>
            <a:r>
              <a:rPr lang="it-IT" sz="900" b="1" dirty="0" err="1">
                <a:latin typeface="Rockwell Condensed" panose="02060603050405020104" pitchFamily="18" charset="0"/>
                <a:cs typeface="Times New Roman" panose="02020603050405020304" pitchFamily="18" charset="0"/>
              </a:rPr>
              <a:t>nationality</a:t>
            </a:r>
            <a:r>
              <a:rPr lang="it-IT" sz="900" b="1" dirty="0">
                <a:latin typeface="Rockwell Condensed" panose="02060603050405020104" pitchFamily="18" charset="0"/>
                <a:cs typeface="Times New Roman" panose="02020603050405020304" pitchFamily="18" charset="0"/>
              </a:rPr>
              <a:t> </a:t>
            </a:r>
            <a:r>
              <a:rPr lang="it-IT" sz="900" b="1" dirty="0" err="1">
                <a:latin typeface="Rockwell Condensed" panose="02060603050405020104" pitchFamily="18" charset="0"/>
                <a:cs typeface="Times New Roman" panose="02020603050405020304" pitchFamily="18" charset="0"/>
              </a:rPr>
              <a:t>as</a:t>
            </a:r>
            <a:r>
              <a:rPr lang="it-IT" sz="900" b="1" dirty="0">
                <a:latin typeface="Rockwell Condensed" panose="02060603050405020104" pitchFamily="18" charset="0"/>
                <a:cs typeface="Times New Roman" panose="02020603050405020304" pitchFamily="18" charset="0"/>
              </a:rPr>
              <a:t> </a:t>
            </a:r>
            <a:r>
              <a:rPr lang="it-IT" sz="900" b="1" dirty="0" err="1">
                <a:latin typeface="Rockwell Condensed" panose="02060603050405020104" pitchFamily="18" charset="0"/>
                <a:cs typeface="Times New Roman" panose="02020603050405020304" pitchFamily="18" charset="0"/>
              </a:rPr>
              <a:t>hostage</a:t>
            </a:r>
            <a:endParaRPr lang="it-IT" sz="900" b="1" dirty="0">
              <a:latin typeface="Rockwell Condensed" panose="02060603050405020104" pitchFamily="18" charset="0"/>
              <a:cs typeface="Times New Roman" panose="02020603050405020304" pitchFamily="18" charset="0"/>
            </a:endParaRPr>
          </a:p>
          <a:p>
            <a:pPr marL="266700" lvl="1" indent="-8890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x </a:t>
            </a:r>
            <a:r>
              <a:rPr lang="it-IT" sz="1000" dirty="0" err="1">
                <a:latin typeface="Rockwell Condensed" panose="02060603050405020104" pitchFamily="18" charset="0"/>
                <a:cs typeface="Times New Roman" panose="02020603050405020304" pitchFamily="18" charset="0"/>
              </a:rPr>
              <a:t>Hostage</a:t>
            </a:r>
            <a:r>
              <a:rPr lang="it-IT" sz="1000" dirty="0">
                <a:latin typeface="Rockwell Condensed" panose="02060603050405020104" pitchFamily="18" charset="0"/>
                <a:cs typeface="Times New Roman" panose="02020603050405020304" pitchFamily="18" charset="0"/>
              </a:rPr>
              <a:t> Value x 50 in </a:t>
            </a:r>
            <a:r>
              <a:rPr lang="it-IT" sz="1000" dirty="0" err="1">
                <a:latin typeface="Rockwell Condensed" panose="02060603050405020104" pitchFamily="18" charset="0"/>
                <a:cs typeface="Times New Roman" panose="02020603050405020304" pitchFamily="18" charset="0"/>
              </a:rPr>
              <a:t>booty</a:t>
            </a:r>
            <a:endParaRPr lang="it-IT" sz="1000" dirty="0">
              <a:latin typeface="Rockwell Condensed" panose="02060603050405020104" pitchFamily="18" charset="0"/>
              <a:cs typeface="Times New Roman" panose="02020603050405020304" pitchFamily="18" charset="0"/>
            </a:endParaRPr>
          </a:p>
          <a:p>
            <a:pPr marL="171450" indent="-171450">
              <a:spcBef>
                <a:spcPts val="300"/>
              </a:spcBef>
              <a:buFont typeface="Arial" panose="020B0604020202020204" pitchFamily="34" charset="0"/>
              <a:buChar char="•"/>
            </a:pPr>
            <a:r>
              <a:rPr lang="it-IT" sz="1000" b="1" dirty="0" err="1">
                <a:solidFill>
                  <a:srgbClr val="FF0000"/>
                </a:solidFill>
                <a:latin typeface="Rockwell Condensed" panose="02060603050405020104" pitchFamily="18" charset="0"/>
                <a:cs typeface="Times New Roman" panose="02020603050405020304" pitchFamily="18" charset="0"/>
              </a:rPr>
              <a:t>Convert</a:t>
            </a:r>
            <a:r>
              <a:rPr lang="it-IT" sz="1000" b="1" dirty="0">
                <a:solidFill>
                  <a:srgbClr val="FF0000"/>
                </a:solidFill>
                <a:latin typeface="Rockwell Condensed" panose="02060603050405020104" pitchFamily="18" charset="0"/>
                <a:cs typeface="Times New Roman" panose="02020603050405020304" pitchFamily="18" charset="0"/>
              </a:rPr>
              <a:t> </a:t>
            </a:r>
            <a:r>
              <a:rPr lang="it-IT" sz="1000" b="1" dirty="0" err="1">
                <a:solidFill>
                  <a:srgbClr val="FF0000"/>
                </a:solidFill>
                <a:latin typeface="Rockwell Condensed" panose="02060603050405020104" pitchFamily="18" charset="0"/>
                <a:cs typeface="Times New Roman" panose="02020603050405020304" pitchFamily="18" charset="0"/>
              </a:rPr>
              <a:t>Booty</a:t>
            </a:r>
            <a:r>
              <a:rPr lang="it-IT" sz="1000" b="1" dirty="0">
                <a:solidFill>
                  <a:srgbClr val="FF0000"/>
                </a:solidFill>
                <a:latin typeface="Rockwell Condensed" panose="02060603050405020104" pitchFamily="18" charset="0"/>
                <a:cs typeface="Times New Roman" panose="02020603050405020304" pitchFamily="18" charset="0"/>
              </a:rPr>
              <a:t> to Net Worth</a:t>
            </a:r>
          </a:p>
          <a:p>
            <a:pPr marL="266700" lvl="1" indent="-8890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Pro-Pirate/Pirate Port: 1:1</a:t>
            </a:r>
          </a:p>
          <a:p>
            <a:pPr marL="266700" lvl="1" indent="-8890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Neutral</a:t>
            </a:r>
            <a:r>
              <a:rPr lang="it-IT" sz="1000" dirty="0">
                <a:latin typeface="Rockwell Condensed" panose="02060603050405020104" pitchFamily="18" charset="0"/>
                <a:cs typeface="Times New Roman" panose="02020603050405020304" pitchFamily="18" charset="0"/>
              </a:rPr>
              <a:t> Port: 1:2</a:t>
            </a:r>
          </a:p>
          <a:p>
            <a:pPr marL="266700" lvl="1" indent="-8890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Safe Haven: 1:1 + 10%</a:t>
            </a:r>
          </a:p>
          <a:p>
            <a:pPr marL="171450" indent="-171450">
              <a:spcBef>
                <a:spcPts val="300"/>
              </a:spcBef>
              <a:buFont typeface="Arial" panose="020B0604020202020204" pitchFamily="34" charset="0"/>
              <a:buChar char="•"/>
            </a:pPr>
            <a:r>
              <a:rPr lang="it-IT" sz="1000" b="1" dirty="0" err="1">
                <a:solidFill>
                  <a:srgbClr val="FF0000"/>
                </a:solidFill>
                <a:latin typeface="Rockwell Condensed" panose="02060603050405020104" pitchFamily="18" charset="0"/>
                <a:cs typeface="Times New Roman" panose="02020603050405020304" pitchFamily="18" charset="0"/>
              </a:rPr>
              <a:t>Refit</a:t>
            </a:r>
            <a:endParaRPr lang="it-IT" sz="1000" b="1" dirty="0">
              <a:solidFill>
                <a:srgbClr val="FF0000"/>
              </a:solidFill>
              <a:latin typeface="Rockwell Condensed" panose="02060603050405020104" pitchFamily="18" charset="0"/>
              <a:cs typeface="Times New Roman" panose="02020603050405020304" pitchFamily="18" charset="0"/>
            </a:endParaRPr>
          </a:p>
          <a:p>
            <a:pPr marL="177800"/>
            <a:r>
              <a:rPr lang="it-IT" sz="1000" dirty="0" err="1">
                <a:latin typeface="Rockwell Condensed" panose="02060603050405020104" pitchFamily="18" charset="0"/>
                <a:cs typeface="Times New Roman" panose="02020603050405020304" pitchFamily="18" charset="0"/>
              </a:rPr>
              <a:t>Restore</a:t>
            </a:r>
            <a:r>
              <a:rPr lang="it-IT" sz="1000" dirty="0">
                <a:latin typeface="Rockwell Condensed" panose="02060603050405020104" pitchFamily="18" charset="0"/>
                <a:cs typeface="Times New Roman" panose="02020603050405020304" pitchFamily="18" charset="0"/>
              </a:rPr>
              <a:t> speed and/or </a:t>
            </a:r>
            <a:r>
              <a:rPr lang="it-IT" sz="1000" dirty="0" err="1">
                <a:latin typeface="Rockwell Condensed" panose="02060603050405020104" pitchFamily="18" charset="0"/>
                <a:cs typeface="Times New Roman" panose="02020603050405020304" pitchFamily="18" charset="0"/>
              </a:rPr>
              <a:t>combat</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values</a:t>
            </a:r>
            <a:endParaRPr lang="it-IT" sz="1000" dirty="0">
              <a:latin typeface="Rockwell Condensed" panose="02060603050405020104" pitchFamily="18" charset="0"/>
              <a:cs typeface="Times New Roman" panose="02020603050405020304" pitchFamily="18" charset="0"/>
            </a:endParaRPr>
          </a:p>
          <a:p>
            <a:pPr marL="266700" lvl="1" indent="-8890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½ x    * </a:t>
            </a:r>
            <a:r>
              <a:rPr lang="it-IT" sz="1000" dirty="0" err="1">
                <a:latin typeface="Rockwell Condensed" panose="02060603050405020104" pitchFamily="18" charset="0"/>
                <a:cs typeface="Times New Roman" panose="02020603050405020304" pitchFamily="18" charset="0"/>
              </a:rPr>
              <a:t>repair</a:t>
            </a:r>
            <a:r>
              <a:rPr lang="it-IT" sz="1000" dirty="0">
                <a:latin typeface="Rockwell Condensed" panose="02060603050405020104" pitchFamily="18" charset="0"/>
                <a:cs typeface="Times New Roman" panose="02020603050405020304" pitchFamily="18" charset="0"/>
              </a:rPr>
              <a:t> points (</a:t>
            </a:r>
            <a:r>
              <a:rPr lang="it-IT" sz="1000" dirty="0" err="1">
                <a:latin typeface="Rockwell Condensed" panose="02060603050405020104" pitchFamily="18" charset="0"/>
                <a:cs typeface="Times New Roman" panose="02020603050405020304" pitchFamily="18" charset="0"/>
              </a:rPr>
              <a:t>rounded</a:t>
            </a:r>
            <a:r>
              <a:rPr lang="it-IT" sz="1000" dirty="0">
                <a:latin typeface="Rockwell Condensed" panose="02060603050405020104" pitchFamily="18" charset="0"/>
                <a:cs typeface="Times New Roman" panose="02020603050405020304" pitchFamily="18" charset="0"/>
              </a:rPr>
              <a:t> up)</a:t>
            </a:r>
          </a:p>
          <a:p>
            <a:pPr marL="266700" lvl="2"/>
            <a:r>
              <a:rPr lang="it-IT" sz="1000" i="1" dirty="0">
                <a:latin typeface="Rockwell Condensed" panose="02060603050405020104" pitchFamily="18" charset="0"/>
                <a:cs typeface="Times New Roman" panose="02020603050405020304" pitchFamily="18" charset="0"/>
              </a:rPr>
              <a:t>* +2 in Safe </a:t>
            </a:r>
            <a:r>
              <a:rPr lang="it-IT" sz="1000" i="1" dirty="0" err="1">
                <a:latin typeface="Rockwell Condensed" panose="02060603050405020104" pitchFamily="18" charset="0"/>
                <a:cs typeface="Times New Roman" panose="02020603050405020304" pitchFamily="18" charset="0"/>
              </a:rPr>
              <a:t>Havens</a:t>
            </a:r>
            <a:endParaRPr lang="it-IT" sz="1000" i="1" dirty="0">
              <a:latin typeface="Rockwell Condensed" panose="02060603050405020104" pitchFamily="18" charset="0"/>
              <a:cs typeface="Times New Roman" panose="02020603050405020304" pitchFamily="18" charset="0"/>
            </a:endParaRPr>
          </a:p>
          <a:p>
            <a:pPr marL="266700" lvl="1" indent="-8890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Complete </a:t>
            </a:r>
            <a:r>
              <a:rPr lang="it-IT" sz="1000" dirty="0" err="1">
                <a:latin typeface="Rockwell Condensed" panose="02060603050405020104" pitchFamily="18" charset="0"/>
                <a:cs typeface="Times New Roman" panose="02020603050405020304" pitchFamily="18" charset="0"/>
              </a:rPr>
              <a:t>repair</a:t>
            </a:r>
            <a:r>
              <a:rPr lang="it-IT" sz="1000" dirty="0">
                <a:latin typeface="Rockwell Condensed" panose="02060603050405020104" pitchFamily="18" charset="0"/>
                <a:cs typeface="Times New Roman" panose="02020603050405020304" pitchFamily="18" charset="0"/>
              </a:rPr>
              <a:t> in Pirate Port </a:t>
            </a:r>
            <a:endParaRPr lang="it-IT" sz="1000" b="1" dirty="0">
              <a:solidFill>
                <a:srgbClr val="FF0000"/>
              </a:solidFill>
              <a:latin typeface="Rockwell Condensed" panose="02060603050405020104" pitchFamily="18" charset="0"/>
              <a:cs typeface="Times New Roman" panose="02020603050405020304" pitchFamily="18" charset="0"/>
            </a:endParaRPr>
          </a:p>
          <a:p>
            <a:pPr marL="171450" indent="-171450">
              <a:spcBef>
                <a:spcPts val="300"/>
              </a:spcBef>
              <a:buFont typeface="Arial" panose="020B0604020202020204" pitchFamily="34" charset="0"/>
              <a:buChar char="•"/>
            </a:pPr>
            <a:r>
              <a:rPr lang="it-IT" sz="1000" b="1" dirty="0" err="1">
                <a:solidFill>
                  <a:srgbClr val="FF0000"/>
                </a:solidFill>
                <a:latin typeface="Rockwell Condensed" panose="02060603050405020104" pitchFamily="18" charset="0"/>
                <a:cs typeface="Times New Roman" panose="02020603050405020304" pitchFamily="18" charset="0"/>
              </a:rPr>
              <a:t>Establish</a:t>
            </a:r>
            <a:r>
              <a:rPr lang="it-IT" sz="1000" b="1" dirty="0">
                <a:solidFill>
                  <a:srgbClr val="FF0000"/>
                </a:solidFill>
                <a:latin typeface="Rockwell Condensed" panose="02060603050405020104" pitchFamily="18" charset="0"/>
                <a:cs typeface="Times New Roman" panose="02020603050405020304" pitchFamily="18" charset="0"/>
              </a:rPr>
              <a:t> Safe Haven</a:t>
            </a:r>
          </a:p>
          <a:p>
            <a:pPr marL="177800"/>
            <a:r>
              <a:rPr lang="it-IT" sz="1000" dirty="0" err="1">
                <a:latin typeface="Rockwell Condensed" panose="02060603050405020104" pitchFamily="18" charset="0"/>
                <a:cs typeface="Times New Roman" panose="02020603050405020304" pitchFamily="18" charset="0"/>
              </a:rPr>
              <a:t>Bribe</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governor</a:t>
            </a:r>
            <a:endParaRPr lang="it-IT" sz="1000" dirty="0">
              <a:latin typeface="Rockwell Condensed" panose="02060603050405020104" pitchFamily="18" charset="0"/>
              <a:cs typeface="Times New Roman" panose="02020603050405020304" pitchFamily="18" charset="0"/>
            </a:endParaRPr>
          </a:p>
          <a:p>
            <a:pPr marL="266700" lvl="1" indent="-8890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Bribe</a:t>
            </a:r>
            <a:r>
              <a:rPr lang="it-IT" sz="1000" dirty="0">
                <a:latin typeface="Rockwell Condensed" panose="02060603050405020104" pitchFamily="18" charset="0"/>
                <a:cs typeface="Times New Roman" panose="02020603050405020304" pitchFamily="18" charset="0"/>
              </a:rPr>
              <a:t> cost:      x 100 Net Worth</a:t>
            </a:r>
          </a:p>
          <a:p>
            <a:pPr marL="360363" lvl="1">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paid</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mark</a:t>
            </a:r>
            <a:r>
              <a:rPr lang="it-IT" sz="1000" dirty="0">
                <a:latin typeface="Rockwell Condensed" panose="02060603050405020104" pitchFamily="18" charset="0"/>
                <a:cs typeface="Times New Roman" panose="02020603050405020304" pitchFamily="18" charset="0"/>
              </a:rPr>
              <a:t> </a:t>
            </a:r>
            <a:r>
              <a:rPr lang="it-IT" sz="1000" i="1" dirty="0">
                <a:latin typeface="Rockwell Condensed" panose="02060603050405020104" pitchFamily="18" charset="0"/>
                <a:cs typeface="Times New Roman" panose="02020603050405020304" pitchFamily="18" charset="0"/>
              </a:rPr>
              <a:t>Safe Haven </a:t>
            </a:r>
            <a:r>
              <a:rPr lang="it-IT" sz="1000" dirty="0">
                <a:latin typeface="Rockwell Condensed" panose="02060603050405020104" pitchFamily="18" charset="0"/>
                <a:cs typeface="Times New Roman" panose="02020603050405020304" pitchFamily="18" charset="0"/>
              </a:rPr>
              <a:t>status</a:t>
            </a:r>
          </a:p>
          <a:p>
            <a:pPr marL="446088" lvl="1" indent="-85725">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not</a:t>
            </a:r>
            <a:r>
              <a:rPr lang="it-IT" sz="1000" dirty="0">
                <a:latin typeface="Rockwell Condensed" panose="02060603050405020104" pitchFamily="18" charset="0"/>
                <a:cs typeface="Times New Roman" panose="02020603050405020304" pitchFamily="18" charset="0"/>
              </a:rPr>
              <a:t>, place «</a:t>
            </a:r>
            <a:r>
              <a:rPr lang="it-IT" sz="1000" dirty="0" err="1">
                <a:latin typeface="Rockwell Condensed" panose="02060603050405020104" pitchFamily="18" charset="0"/>
                <a:cs typeface="Times New Roman" panose="02020603050405020304" pitchFamily="18" charset="0"/>
              </a:rPr>
              <a:t>bribed</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chit</a:t>
            </a:r>
            <a:r>
              <a:rPr lang="it-IT" sz="1000" dirty="0">
                <a:latin typeface="Rockwell Condensed" panose="02060603050405020104" pitchFamily="18" charset="0"/>
                <a:cs typeface="Times New Roman" panose="02020603050405020304" pitchFamily="18" charset="0"/>
              </a:rPr>
              <a:t> on </a:t>
            </a:r>
            <a:r>
              <a:rPr lang="it-IT" sz="1000" dirty="0" err="1">
                <a:latin typeface="Rockwell Condensed" panose="02060603050405020104" pitchFamily="18" charset="0"/>
                <a:cs typeface="Times New Roman" panose="02020603050405020304" pitchFamily="18" charset="0"/>
              </a:rPr>
              <a:t>ship</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unable</a:t>
            </a:r>
            <a:r>
              <a:rPr lang="it-IT" sz="1000" dirty="0">
                <a:latin typeface="Rockwell Condensed" panose="02060603050405020104" pitchFamily="18" charset="0"/>
                <a:cs typeface="Times New Roman" panose="02020603050405020304" pitchFamily="18" charset="0"/>
              </a:rPr>
              <a:t> to </a:t>
            </a:r>
            <a:r>
              <a:rPr lang="it-IT" sz="1000" dirty="0" err="1">
                <a:latin typeface="Rockwell Condensed" panose="02060603050405020104" pitchFamily="18" charset="0"/>
                <a:cs typeface="Times New Roman" panose="02020603050405020304" pitchFamily="18" charset="0"/>
              </a:rPr>
              <a:t>bribe</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again</a:t>
            </a:r>
            <a:r>
              <a:rPr lang="it-IT" sz="1000" dirty="0">
                <a:latin typeface="Rockwell Condensed" panose="02060603050405020104" pitchFamily="18" charset="0"/>
                <a:cs typeface="Times New Roman" panose="02020603050405020304" pitchFamily="18" charset="0"/>
              </a:rPr>
              <a:t>)</a:t>
            </a:r>
          </a:p>
          <a:p>
            <a:pPr marL="171450" indent="-171450">
              <a:spcBef>
                <a:spcPts val="300"/>
              </a:spcBef>
              <a:buFont typeface="Arial" panose="020B0604020202020204" pitchFamily="34" charset="0"/>
              <a:buChar char="•"/>
            </a:pPr>
            <a:r>
              <a:rPr lang="it-IT" sz="900" b="1" dirty="0" err="1">
                <a:solidFill>
                  <a:srgbClr val="FF0000"/>
                </a:solidFill>
                <a:latin typeface="Rockwell Condensed" panose="02060603050405020104" pitchFamily="18" charset="0"/>
                <a:cs typeface="Times New Roman" panose="02020603050405020304" pitchFamily="18" charset="0"/>
              </a:rPr>
              <a:t>Enter</a:t>
            </a:r>
            <a:r>
              <a:rPr lang="it-IT" sz="900" b="1" dirty="0">
                <a:solidFill>
                  <a:srgbClr val="FF0000"/>
                </a:solidFill>
                <a:latin typeface="Rockwell Condensed" panose="02060603050405020104" pitchFamily="18" charset="0"/>
                <a:cs typeface="Times New Roman" panose="02020603050405020304" pitchFamily="18" charset="0"/>
              </a:rPr>
              <a:t> D&amp;R</a:t>
            </a:r>
          </a:p>
          <a:p>
            <a:pPr marL="266700" lvl="1" indent="-88900">
              <a:buFont typeface="Arial" panose="020B0604020202020204" pitchFamily="34" charset="0"/>
              <a:buChar char="•"/>
            </a:pPr>
            <a:r>
              <a:rPr lang="it-IT" sz="900" b="1" dirty="0" err="1">
                <a:latin typeface="Rockwell Condensed" panose="02060603050405020104" pitchFamily="18" charset="0"/>
                <a:cs typeface="Times New Roman" panose="02020603050405020304" pitchFamily="18" charset="0"/>
              </a:rPr>
              <a:t>Voluntary</a:t>
            </a:r>
            <a:r>
              <a:rPr lang="it-IT" sz="900" dirty="0">
                <a:latin typeface="Rockwell Condensed" panose="02060603050405020104" pitchFamily="18" charset="0"/>
                <a:cs typeface="Times New Roman" panose="02020603050405020304" pitchFamily="18" charset="0"/>
              </a:rPr>
              <a:t>: +1 </a:t>
            </a:r>
            <a:r>
              <a:rPr lang="it-IT" sz="900" i="1" dirty="0">
                <a:latin typeface="Rockwell Condensed" panose="02060603050405020104" pitchFamily="18" charset="0"/>
                <a:cs typeface="Times New Roman" panose="02020603050405020304" pitchFamily="18" charset="0"/>
              </a:rPr>
              <a:t>Loyalty</a:t>
            </a:r>
          </a:p>
          <a:p>
            <a:pPr marL="266700" lvl="1" indent="-88900">
              <a:buFont typeface="Arial" panose="020B0604020202020204" pitchFamily="34" charset="0"/>
              <a:buChar char="•"/>
            </a:pPr>
            <a:r>
              <a:rPr lang="it-IT" sz="900" b="1" dirty="0" err="1">
                <a:latin typeface="Rockwell Condensed" panose="02060603050405020104" pitchFamily="18" charset="0"/>
                <a:cs typeface="Times New Roman" panose="02020603050405020304" pitchFamily="18" charset="0"/>
              </a:rPr>
              <a:t>Involuntary</a:t>
            </a:r>
            <a:r>
              <a:rPr lang="it-IT" sz="900" b="1" dirty="0">
                <a:latin typeface="Rockwell Condensed" panose="02060603050405020104" pitchFamily="18" charset="0"/>
                <a:cs typeface="Times New Roman" panose="02020603050405020304" pitchFamily="18" charset="0"/>
              </a:rPr>
              <a:t>:</a:t>
            </a:r>
            <a:r>
              <a:rPr lang="it-IT" sz="900" dirty="0">
                <a:latin typeface="Rockwell Condensed" panose="02060603050405020104" pitchFamily="18" charset="0"/>
                <a:cs typeface="Times New Roman" panose="02020603050405020304" pitchFamily="18" charset="0"/>
              </a:rPr>
              <a:t> </a:t>
            </a:r>
            <a:r>
              <a:rPr lang="it-IT" sz="900" dirty="0" err="1">
                <a:latin typeface="Rockwell Condensed" panose="02060603050405020104" pitchFamily="18" charset="0"/>
                <a:cs typeface="Times New Roman" panose="02020603050405020304" pitchFamily="18" charset="0"/>
              </a:rPr>
              <a:t>if</a:t>
            </a:r>
            <a:r>
              <a:rPr lang="it-IT" sz="900" dirty="0">
                <a:latin typeface="Rockwell Condensed" panose="02060603050405020104" pitchFamily="18" charset="0"/>
                <a:cs typeface="Times New Roman" panose="02020603050405020304" pitchFamily="18" charset="0"/>
              </a:rPr>
              <a:t> </a:t>
            </a:r>
            <a:r>
              <a:rPr lang="it-IT" sz="900" dirty="0" err="1">
                <a:latin typeface="Rockwell Condensed" panose="02060603050405020104" pitchFamily="18" charset="0"/>
                <a:cs typeface="Times New Roman" panose="02020603050405020304" pitchFamily="18" charset="0"/>
              </a:rPr>
              <a:t>Booty</a:t>
            </a:r>
            <a:r>
              <a:rPr lang="it-IT" sz="900" dirty="0">
                <a:latin typeface="Rockwell Condensed" panose="02060603050405020104" pitchFamily="18" charset="0"/>
                <a:cs typeface="Times New Roman" panose="02020603050405020304" pitchFamily="18" charset="0"/>
              </a:rPr>
              <a:t> </a:t>
            </a:r>
            <a:r>
              <a:rPr lang="it-IT" sz="900" dirty="0" err="1">
                <a:latin typeface="Rockwell Condensed" panose="02060603050405020104" pitchFamily="18" charset="0"/>
                <a:cs typeface="Times New Roman" panose="02020603050405020304" pitchFamily="18" charset="0"/>
              </a:rPr>
              <a:t>converted</a:t>
            </a:r>
            <a:r>
              <a:rPr lang="it-IT" sz="900" dirty="0">
                <a:latin typeface="Rockwell Condensed" panose="02060603050405020104" pitchFamily="18" charset="0"/>
                <a:cs typeface="Times New Roman" panose="02020603050405020304" pitchFamily="18" charset="0"/>
              </a:rPr>
              <a:t> in Pirate Port, +3 </a:t>
            </a:r>
            <a:r>
              <a:rPr lang="it-IT" sz="900" i="1" dirty="0">
                <a:latin typeface="Rockwell Condensed" panose="02060603050405020104" pitchFamily="18" charset="0"/>
                <a:cs typeface="Times New Roman" panose="02020603050405020304" pitchFamily="18" charset="0"/>
              </a:rPr>
              <a:t>Loyalty</a:t>
            </a:r>
          </a:p>
        </p:txBody>
      </p:sp>
      <p:sp>
        <p:nvSpPr>
          <p:cNvPr id="12" name="TextBox 11">
            <a:extLst>
              <a:ext uri="{FF2B5EF4-FFF2-40B4-BE49-F238E27FC236}">
                <a16:creationId xmlns:a16="http://schemas.microsoft.com/office/drawing/2014/main" id="{35DDA03F-415B-4655-AA39-C88AC4062C72}"/>
              </a:ext>
            </a:extLst>
          </p:cNvPr>
          <p:cNvSpPr txBox="1"/>
          <p:nvPr/>
        </p:nvSpPr>
        <p:spPr>
          <a:xfrm>
            <a:off x="5179756" y="987582"/>
            <a:ext cx="579005" cy="215444"/>
          </a:xfrm>
          <a:prstGeom prst="rect">
            <a:avLst/>
          </a:prstGeom>
          <a:noFill/>
        </p:spPr>
        <p:txBody>
          <a:bodyPr wrap="none" rtlCol="0">
            <a:spAutoFit/>
          </a:bodyPr>
          <a:lstStyle/>
          <a:p>
            <a:r>
              <a:rPr lang="it-IT" sz="800" dirty="0">
                <a:latin typeface="Rockwell Condensed" panose="02060603050405020104" pitchFamily="18" charset="0"/>
              </a:rPr>
              <a:t>Cargo </a:t>
            </a:r>
            <a:r>
              <a:rPr lang="it-IT" sz="800" dirty="0" err="1">
                <a:latin typeface="Rockwell Condensed" panose="02060603050405020104" pitchFamily="18" charset="0"/>
              </a:rPr>
              <a:t>Table</a:t>
            </a:r>
            <a:endParaRPr lang="it-IT" sz="800" dirty="0">
              <a:latin typeface="Rockwell Condensed" panose="02060603050405020104" pitchFamily="18" charset="0"/>
            </a:endParaRPr>
          </a:p>
        </p:txBody>
      </p:sp>
      <p:pic>
        <p:nvPicPr>
          <p:cNvPr id="59" name="Picture 18" descr="Dice - Free entertainment icons">
            <a:extLst>
              <a:ext uri="{FF2B5EF4-FFF2-40B4-BE49-F238E27FC236}">
                <a16:creationId xmlns:a16="http://schemas.microsoft.com/office/drawing/2014/main" id="{A7519122-44D6-4C39-8534-FEEE7C003A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5196" y="3588831"/>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8" descr="Dice - Free entertainment icons">
            <a:extLst>
              <a:ext uri="{FF2B5EF4-FFF2-40B4-BE49-F238E27FC236}">
                <a16:creationId xmlns:a16="http://schemas.microsoft.com/office/drawing/2014/main" id="{FE0A252D-0E01-4FE2-A580-796EA256F7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357" y="3586661"/>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8" descr="Dice - Free entertainment icons">
            <a:extLst>
              <a:ext uri="{FF2B5EF4-FFF2-40B4-BE49-F238E27FC236}">
                <a16:creationId xmlns:a16="http://schemas.microsoft.com/office/drawing/2014/main" id="{04DE791B-0122-4EF7-AF81-18B91AC5AA1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8965" y="4703057"/>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8" descr="Dice - Free entertainment icons">
            <a:extLst>
              <a:ext uri="{FF2B5EF4-FFF2-40B4-BE49-F238E27FC236}">
                <a16:creationId xmlns:a16="http://schemas.microsoft.com/office/drawing/2014/main" id="{17D01E5E-C94A-4D9B-911D-D49914C656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8377" y="5508917"/>
            <a:ext cx="137644" cy="137644"/>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286F6598-F502-4364-9CA9-DF6531DDFFCF}"/>
              </a:ext>
            </a:extLst>
          </p:cNvPr>
          <p:cNvSpPr txBox="1"/>
          <p:nvPr/>
        </p:nvSpPr>
        <p:spPr>
          <a:xfrm>
            <a:off x="7520171" y="117705"/>
            <a:ext cx="2307328" cy="3237228"/>
          </a:xfrm>
          <a:prstGeom prst="rect">
            <a:avLst/>
          </a:prstGeom>
          <a:noFill/>
        </p:spPr>
        <p:txBody>
          <a:bodyPr wrap="square" tIns="36000" rtlCol="0">
            <a:spAutoFit/>
          </a:bodyPr>
          <a:lstStyle/>
          <a:p>
            <a:r>
              <a:rPr lang="it-IT" sz="1050" b="1" dirty="0">
                <a:solidFill>
                  <a:srgbClr val="FF0000"/>
                </a:solidFill>
                <a:latin typeface="Rockwell Condensed" panose="02060603050405020104" pitchFamily="18" charset="0"/>
                <a:cs typeface="Times New Roman" panose="02020603050405020304" pitchFamily="18" charset="0"/>
              </a:rPr>
              <a:t>Attack Port</a:t>
            </a:r>
            <a:endParaRPr lang="it-IT" sz="1000" b="1" dirty="0">
              <a:latin typeface="Rockwell Condensed" panose="02060603050405020104" pitchFamily="18" charset="0"/>
              <a:cs typeface="Times New Roman" panose="02020603050405020304" pitchFamily="18" charset="0"/>
            </a:endParaRPr>
          </a:p>
          <a:p>
            <a:r>
              <a:rPr lang="it-IT" sz="900" b="1" dirty="0">
                <a:latin typeface="Rockwell Condensed" panose="02060603050405020104" pitchFamily="18" charset="0"/>
                <a:cs typeface="Times New Roman" panose="02020603050405020304" pitchFamily="18" charset="0"/>
              </a:rPr>
              <a:t>Must be in </a:t>
            </a:r>
            <a:r>
              <a:rPr lang="it-IT" sz="900" b="1" dirty="0" err="1">
                <a:latin typeface="Rockwell Condensed" panose="02060603050405020104" pitchFamily="18" charset="0"/>
                <a:cs typeface="Times New Roman" panose="02020603050405020304" pitchFamily="18" charset="0"/>
              </a:rPr>
              <a:t>adjacent</a:t>
            </a:r>
            <a:r>
              <a:rPr lang="it-IT" sz="900" b="1" dirty="0">
                <a:latin typeface="Rockwell Condensed" panose="02060603050405020104" pitchFamily="18" charset="0"/>
                <a:cs typeface="Times New Roman" panose="02020603050405020304" pitchFamily="18" charset="0"/>
              </a:rPr>
              <a:t> </a:t>
            </a:r>
            <a:r>
              <a:rPr lang="it-IT" sz="900" b="1" dirty="0" err="1">
                <a:latin typeface="Rockwell Condensed" panose="02060603050405020104" pitchFamily="18" charset="0"/>
                <a:cs typeface="Times New Roman" panose="02020603050405020304" pitchFamily="18" charset="0"/>
              </a:rPr>
              <a:t>sea</a:t>
            </a:r>
            <a:endParaRPr lang="it-IT" sz="900" b="1" dirty="0">
              <a:latin typeface="Rockwell Condensed" panose="02060603050405020104" pitchFamily="18" charset="0"/>
              <a:cs typeface="Times New Roman" panose="02020603050405020304" pitchFamily="18" charset="0"/>
            </a:endParaRPr>
          </a:p>
          <a:p>
            <a:pPr marL="171450" indent="-17145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Rolls:     + Combat +    + Port Info</a:t>
            </a:r>
          </a:p>
          <a:p>
            <a:pPr marL="171450" indent="-17145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Port Rolls:    * + Defense</a:t>
            </a:r>
          </a:p>
          <a:p>
            <a:pPr marL="266700"/>
            <a:r>
              <a:rPr lang="it-IT" sz="1000" dirty="0">
                <a:latin typeface="Rockwell Condensed" panose="02060603050405020104" pitchFamily="18" charset="0"/>
                <a:cs typeface="Times New Roman" panose="02020603050405020304" pitchFamily="18" charset="0"/>
              </a:rPr>
              <a:t>*        </a:t>
            </a:r>
            <a:r>
              <a:rPr lang="it-IT" sz="1000" i="1" dirty="0" err="1">
                <a:latin typeface="Rockwell Condensed" panose="02060603050405020104" pitchFamily="18" charset="0"/>
                <a:cs typeface="Times New Roman" panose="02020603050405020304" pitchFamily="18" charset="0"/>
              </a:rPr>
              <a:t>if</a:t>
            </a:r>
            <a:r>
              <a:rPr lang="it-IT" sz="1000" i="1" dirty="0">
                <a:latin typeface="Rockwell Condensed" panose="02060603050405020104" pitchFamily="18" charset="0"/>
                <a:cs typeface="Times New Roman" panose="02020603050405020304" pitchFamily="18" charset="0"/>
              </a:rPr>
              <a:t> </a:t>
            </a:r>
            <a:r>
              <a:rPr lang="it-IT" sz="1000" i="1" dirty="0" err="1">
                <a:latin typeface="Rockwell Condensed" panose="02060603050405020104" pitchFamily="18" charset="0"/>
                <a:cs typeface="Times New Roman" panose="02020603050405020304" pitchFamily="18" charset="0"/>
              </a:rPr>
              <a:t>previously</a:t>
            </a:r>
            <a:r>
              <a:rPr lang="it-IT" sz="1000" i="1" dirty="0">
                <a:latin typeface="Rockwell Condensed" panose="02060603050405020104" pitchFamily="18" charset="0"/>
                <a:cs typeface="Times New Roman" panose="02020603050405020304" pitchFamily="18" charset="0"/>
              </a:rPr>
              <a:t> </a:t>
            </a:r>
            <a:r>
              <a:rPr lang="it-IT" sz="1000" i="1" dirty="0" err="1">
                <a:latin typeface="Rockwell Condensed" panose="02060603050405020104" pitchFamily="18" charset="0"/>
                <a:cs typeface="Times New Roman" panose="02020603050405020304" pitchFamily="18" charset="0"/>
              </a:rPr>
              <a:t>attacked</a:t>
            </a:r>
            <a:endParaRPr lang="it-IT" sz="1000" i="1" dirty="0">
              <a:latin typeface="Rockwell Condensed" panose="02060603050405020104" pitchFamily="18" charset="0"/>
              <a:cs typeface="Times New Roman" panose="02020603050405020304" pitchFamily="18" charset="0"/>
            </a:endParaRPr>
          </a:p>
          <a:p>
            <a:pPr marL="171450" indent="-17145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Attack &gt; Defense, success</a:t>
            </a:r>
          </a:p>
          <a:p>
            <a:pPr marL="266700" indent="-85725">
              <a:buFont typeface="Arial" panose="020B0604020202020204" pitchFamily="34" charset="0"/>
              <a:buChar char="•"/>
            </a:pPr>
            <a:r>
              <a:rPr lang="it-IT" sz="900" dirty="0">
                <a:latin typeface="Rockwell Condensed" panose="02060603050405020104" pitchFamily="18" charset="0"/>
                <a:cs typeface="Times New Roman" panose="02020603050405020304" pitchFamily="18" charset="0"/>
              </a:rPr>
              <a:t>Gain </a:t>
            </a:r>
            <a:r>
              <a:rPr lang="it-IT" sz="900" i="1" dirty="0" err="1">
                <a:latin typeface="Rockwell Condensed" panose="02060603050405020104" pitchFamily="18" charset="0"/>
                <a:cs typeface="Times New Roman" panose="02020603050405020304" pitchFamily="18" charset="0"/>
              </a:rPr>
              <a:t>Booty</a:t>
            </a:r>
            <a:r>
              <a:rPr lang="it-IT" sz="900" i="1" dirty="0">
                <a:latin typeface="Rockwell Condensed" panose="02060603050405020104" pitchFamily="18" charset="0"/>
                <a:cs typeface="Times New Roman" panose="02020603050405020304" pitchFamily="18" charset="0"/>
              </a:rPr>
              <a:t>:</a:t>
            </a:r>
            <a:r>
              <a:rPr lang="it-IT" sz="900" dirty="0">
                <a:latin typeface="Rockwell Condensed" panose="02060603050405020104" pitchFamily="18" charset="0"/>
                <a:cs typeface="Times New Roman" panose="02020603050405020304" pitchFamily="18" charset="0"/>
              </a:rPr>
              <a:t>     * x 100</a:t>
            </a:r>
          </a:p>
          <a:p>
            <a:pPr marL="357188"/>
            <a:r>
              <a:rPr lang="it-IT" sz="900" dirty="0">
                <a:latin typeface="Rockwell Condensed" panose="02060603050405020104" pitchFamily="18" charset="0"/>
                <a:cs typeface="Times New Roman" panose="02020603050405020304" pitchFamily="18" charset="0"/>
              </a:rPr>
              <a:t>* </a:t>
            </a:r>
            <a:r>
              <a:rPr lang="it-IT" sz="900" i="1" dirty="0">
                <a:latin typeface="Rockwell Condensed" panose="02060603050405020104" pitchFamily="18" charset="0"/>
                <a:cs typeface="Times New Roman" panose="02020603050405020304" pitchFamily="18" charset="0"/>
              </a:rPr>
              <a:t># of dice = port </a:t>
            </a:r>
            <a:r>
              <a:rPr lang="it-IT" sz="900" i="1" dirty="0" err="1">
                <a:latin typeface="Rockwell Condensed" panose="02060603050405020104" pitchFamily="18" charset="0"/>
                <a:cs typeface="Times New Roman" panose="02020603050405020304" pitchFamily="18" charset="0"/>
              </a:rPr>
              <a:t>value</a:t>
            </a:r>
            <a:endParaRPr lang="it-IT" sz="900" i="1" dirty="0">
              <a:latin typeface="Rockwell Condensed" panose="02060603050405020104" pitchFamily="18" charset="0"/>
              <a:cs typeface="Times New Roman" panose="02020603050405020304" pitchFamily="18" charset="0"/>
            </a:endParaRPr>
          </a:p>
          <a:p>
            <a:pPr marL="266700" indent="-85725">
              <a:buFont typeface="Arial" panose="020B0604020202020204" pitchFamily="34" charset="0"/>
              <a:buChar char="•"/>
            </a:pPr>
            <a:r>
              <a:rPr lang="it-IT" sz="900" dirty="0">
                <a:latin typeface="Rockwell Condensed" panose="02060603050405020104" pitchFamily="18" charset="0"/>
                <a:cs typeface="Times New Roman" panose="02020603050405020304" pitchFamily="18" charset="0"/>
              </a:rPr>
              <a:t>Gain </a:t>
            </a:r>
            <a:r>
              <a:rPr lang="it-IT" sz="900" i="1" dirty="0" err="1">
                <a:latin typeface="Rockwell Condensed" panose="02060603050405020104" pitchFamily="18" charset="0"/>
                <a:cs typeface="Times New Roman" panose="02020603050405020304" pitchFamily="18" charset="0"/>
              </a:rPr>
              <a:t>Notoriety</a:t>
            </a:r>
            <a:r>
              <a:rPr lang="it-IT" sz="900" dirty="0">
                <a:latin typeface="Rockwell Condensed" panose="02060603050405020104" pitchFamily="18" charset="0"/>
                <a:cs typeface="Times New Roman" panose="02020603050405020304" pitchFamily="18" charset="0"/>
              </a:rPr>
              <a:t>: 2 x port </a:t>
            </a:r>
            <a:r>
              <a:rPr lang="it-IT" sz="900" dirty="0" err="1">
                <a:latin typeface="Rockwell Condensed" panose="02060603050405020104" pitchFamily="18" charset="0"/>
                <a:cs typeface="Times New Roman" panose="02020603050405020304" pitchFamily="18" charset="0"/>
              </a:rPr>
              <a:t>value</a:t>
            </a:r>
            <a:endParaRPr lang="it-IT" sz="900" dirty="0">
              <a:latin typeface="Rockwell Condensed" panose="02060603050405020104" pitchFamily="18" charset="0"/>
              <a:cs typeface="Times New Roman" panose="02020603050405020304" pitchFamily="18" charset="0"/>
            </a:endParaRPr>
          </a:p>
          <a:p>
            <a:pPr marL="266700" indent="-85725">
              <a:buFont typeface="Arial" panose="020B0604020202020204" pitchFamily="34" charset="0"/>
              <a:buChar char="•"/>
            </a:pPr>
            <a:r>
              <a:rPr lang="it-IT" sz="900" dirty="0">
                <a:latin typeface="Rockwell Condensed" panose="02060603050405020104" pitchFamily="18" charset="0"/>
                <a:cs typeface="Times New Roman" panose="02020603050405020304" pitchFamily="18" charset="0"/>
              </a:rPr>
              <a:t>-1 </a:t>
            </a:r>
            <a:r>
              <a:rPr lang="it-IT" sz="900" i="1" dirty="0">
                <a:latin typeface="Rockwell Condensed" panose="02060603050405020104" pitchFamily="18" charset="0"/>
                <a:cs typeface="Times New Roman" panose="02020603050405020304" pitchFamily="18" charset="0"/>
              </a:rPr>
              <a:t>Combat</a:t>
            </a:r>
            <a:r>
              <a:rPr lang="it-IT" sz="900" dirty="0">
                <a:latin typeface="Rockwell Condensed" panose="02060603050405020104" pitchFamily="18" charset="0"/>
                <a:cs typeface="Times New Roman" panose="02020603050405020304" pitchFamily="18" charset="0"/>
              </a:rPr>
              <a:t> </a:t>
            </a:r>
            <a:r>
              <a:rPr lang="it-IT" sz="900" dirty="0" err="1">
                <a:latin typeface="Rockwell Condensed" panose="02060603050405020104" pitchFamily="18" charset="0"/>
                <a:cs typeface="Times New Roman" panose="02020603050405020304" pitchFamily="18" charset="0"/>
              </a:rPr>
              <a:t>Damage</a:t>
            </a:r>
            <a:endParaRPr lang="it-IT" sz="900" dirty="0">
              <a:latin typeface="Rockwell Condensed" panose="02060603050405020104" pitchFamily="18" charset="0"/>
              <a:cs typeface="Times New Roman" panose="02020603050405020304" pitchFamily="18" charset="0"/>
            </a:endParaRPr>
          </a:p>
          <a:p>
            <a:pPr marL="266700" indent="-85725">
              <a:buFont typeface="Arial" panose="020B0604020202020204" pitchFamily="34" charset="0"/>
              <a:buChar char="•"/>
            </a:pPr>
            <a:r>
              <a:rPr lang="it-IT" sz="900" dirty="0">
                <a:latin typeface="Rockwell Condensed" panose="02060603050405020104" pitchFamily="18" charset="0"/>
                <a:cs typeface="Times New Roman" panose="02020603050405020304" pitchFamily="18" charset="0"/>
              </a:rPr>
              <a:t>+1 </a:t>
            </a:r>
            <a:r>
              <a:rPr lang="it-IT" sz="900" i="1" dirty="0">
                <a:latin typeface="Rockwell Condensed" panose="02060603050405020104" pitchFamily="18" charset="0"/>
                <a:cs typeface="Times New Roman" panose="02020603050405020304" pitchFamily="18" charset="0"/>
              </a:rPr>
              <a:t>Loyalty</a:t>
            </a:r>
          </a:p>
          <a:p>
            <a:pPr marL="266700" indent="-85725">
              <a:buFont typeface="Arial" panose="020B0604020202020204" pitchFamily="34" charset="0"/>
              <a:buChar char="•"/>
            </a:pPr>
            <a:r>
              <a:rPr lang="it-IT" sz="900" dirty="0" err="1">
                <a:latin typeface="Rockwell Condensed" panose="02060603050405020104" pitchFamily="18" charset="0"/>
                <a:cs typeface="Times New Roman" panose="02020603050405020304" pitchFamily="18" charset="0"/>
              </a:rPr>
              <a:t>Enter</a:t>
            </a:r>
            <a:r>
              <a:rPr lang="it-IT" sz="900" dirty="0">
                <a:latin typeface="Rockwell Condensed" panose="02060603050405020104" pitchFamily="18" charset="0"/>
                <a:cs typeface="Times New Roman" panose="02020603050405020304" pitchFamily="18" charset="0"/>
              </a:rPr>
              <a:t> the port</a:t>
            </a:r>
          </a:p>
          <a:p>
            <a:pPr marL="171450" indent="-17145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Attack &lt;= Defense, </a:t>
            </a:r>
            <a:r>
              <a:rPr lang="it-IT" sz="1000" dirty="0" err="1">
                <a:latin typeface="Rockwell Condensed" panose="02060603050405020104" pitchFamily="18" charset="0"/>
                <a:cs typeface="Times New Roman" panose="02020603050405020304" pitchFamily="18" charset="0"/>
              </a:rPr>
              <a:t>failed</a:t>
            </a:r>
            <a:endParaRPr lang="it-IT" sz="1000" dirty="0">
              <a:latin typeface="Rockwell Condensed" panose="02060603050405020104" pitchFamily="18" charset="0"/>
              <a:cs typeface="Times New Roman" panose="02020603050405020304" pitchFamily="18" charset="0"/>
            </a:endParaRPr>
          </a:p>
          <a:p>
            <a:pPr marL="266700" indent="-85725">
              <a:buFont typeface="Arial" panose="020B0604020202020204" pitchFamily="34" charset="0"/>
              <a:buChar char="•"/>
            </a:pPr>
            <a:r>
              <a:rPr lang="it-IT" sz="900" dirty="0">
                <a:latin typeface="Rockwell Condensed" panose="02060603050405020104" pitchFamily="18" charset="0"/>
                <a:cs typeface="Times New Roman" panose="02020603050405020304" pitchFamily="18" charset="0"/>
              </a:rPr>
              <a:t>Combat </a:t>
            </a:r>
            <a:r>
              <a:rPr lang="it-IT" sz="900" dirty="0" err="1">
                <a:latin typeface="Rockwell Condensed" panose="02060603050405020104" pitchFamily="18" charset="0"/>
                <a:cs typeface="Times New Roman" panose="02020603050405020304" pitchFamily="18" charset="0"/>
              </a:rPr>
              <a:t>Damage</a:t>
            </a:r>
            <a:r>
              <a:rPr lang="it-IT" sz="900" dirty="0">
                <a:latin typeface="Rockwell Condensed" panose="02060603050405020104" pitchFamily="18" charset="0"/>
                <a:cs typeface="Times New Roman" panose="02020603050405020304" pitchFamily="18" charset="0"/>
              </a:rPr>
              <a:t> = Port Roll -        Roll </a:t>
            </a:r>
          </a:p>
          <a:p>
            <a:pPr marL="171450" indent="-17145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Mark port </a:t>
            </a:r>
            <a:r>
              <a:rPr lang="it-IT" sz="1000" dirty="0" err="1">
                <a:latin typeface="Rockwell Condensed" panose="02060603050405020104" pitchFamily="18" charset="0"/>
                <a:cs typeface="Times New Roman" panose="02020603050405020304" pitchFamily="18" charset="0"/>
              </a:rPr>
              <a:t>attacked</a:t>
            </a:r>
            <a:endParaRPr lang="it-IT" sz="1000" dirty="0">
              <a:latin typeface="Rockwell Condensed" panose="02060603050405020104" pitchFamily="18" charset="0"/>
              <a:cs typeface="Times New Roman" panose="02020603050405020304" pitchFamily="18" charset="0"/>
            </a:endParaRPr>
          </a:p>
          <a:p>
            <a:pPr marL="171450" indent="-17145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Add</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nation</a:t>
            </a:r>
            <a:r>
              <a:rPr lang="it-IT" sz="1000" dirty="0">
                <a:latin typeface="Rockwell Condensed" panose="02060603050405020104" pitchFamily="18" charset="0"/>
                <a:cs typeface="Times New Roman" panose="02020603050405020304" pitchFamily="18" charset="0"/>
              </a:rPr>
              <a:t> to </a:t>
            </a:r>
            <a:r>
              <a:rPr lang="it-IT" sz="1000" dirty="0" err="1">
                <a:latin typeface="Rockwell Condensed" panose="02060603050405020104" pitchFamily="18" charset="0"/>
                <a:cs typeface="Times New Roman" panose="02020603050405020304" pitchFamily="18" charset="0"/>
              </a:rPr>
              <a:t>ship’s</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attack</a:t>
            </a:r>
            <a:r>
              <a:rPr lang="it-IT" sz="1000" dirty="0">
                <a:latin typeface="Rockwell Condensed" panose="02060603050405020104" pitchFamily="18" charset="0"/>
                <a:cs typeface="Times New Roman" panose="02020603050405020304" pitchFamily="18" charset="0"/>
              </a:rPr>
              <a:t> history</a:t>
            </a:r>
          </a:p>
          <a:p>
            <a:pPr marL="171450" indent="-17145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Ports of </a:t>
            </a:r>
            <a:r>
              <a:rPr lang="it-IT" sz="1000" dirty="0" err="1">
                <a:latin typeface="Rockwell Condensed" panose="02060603050405020104" pitchFamily="18" charset="0"/>
                <a:cs typeface="Times New Roman" panose="02020603050405020304" pitchFamily="18" charset="0"/>
              </a:rPr>
              <a:t>that</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nation</a:t>
            </a:r>
            <a:r>
              <a:rPr lang="it-IT" sz="1000" dirty="0">
                <a:latin typeface="Rockwell Condensed" panose="02060603050405020104" pitchFamily="18" charset="0"/>
                <a:cs typeface="Times New Roman" panose="02020603050405020304" pitchFamily="18" charset="0"/>
              </a:rPr>
              <a:t> are </a:t>
            </a:r>
            <a:r>
              <a:rPr lang="it-IT" sz="1000" dirty="0" err="1">
                <a:latin typeface="Rockwell Condensed" panose="02060603050405020104" pitchFamily="18" charset="0"/>
                <a:cs typeface="Times New Roman" panose="02020603050405020304" pitchFamily="18" charset="0"/>
              </a:rPr>
              <a:t>now</a:t>
            </a:r>
            <a:r>
              <a:rPr lang="it-IT" sz="1000" dirty="0">
                <a:latin typeface="Rockwell Condensed" panose="02060603050405020104" pitchFamily="18" charset="0"/>
                <a:cs typeface="Times New Roman" panose="02020603050405020304" pitchFamily="18" charset="0"/>
              </a:rPr>
              <a:t>        for </a:t>
            </a:r>
            <a:r>
              <a:rPr lang="it-IT" sz="1000" dirty="0" err="1">
                <a:latin typeface="Rockwell Condensed" panose="02060603050405020104" pitchFamily="18" charset="0"/>
                <a:cs typeface="Times New Roman" panose="02020603050405020304" pitchFamily="18" charset="0"/>
              </a:rPr>
              <a:t>attacking</a:t>
            </a:r>
            <a:r>
              <a:rPr lang="it-IT" sz="1000" dirty="0">
                <a:latin typeface="Rockwell Condensed" panose="02060603050405020104" pitchFamily="18" charset="0"/>
                <a:cs typeface="Times New Roman" panose="02020603050405020304" pitchFamily="18" charset="0"/>
              </a:rPr>
              <a:t> Pirate </a:t>
            </a:r>
          </a:p>
          <a:p>
            <a:pPr marL="171450" indent="-171450">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loses</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remove</a:t>
            </a:r>
            <a:r>
              <a:rPr lang="it-IT" sz="1000" dirty="0">
                <a:latin typeface="Rockwell Condensed" panose="02060603050405020104" pitchFamily="18" charset="0"/>
                <a:cs typeface="Times New Roman" panose="02020603050405020304" pitchFamily="18" charset="0"/>
              </a:rPr>
              <a:t> from game) </a:t>
            </a:r>
            <a:r>
              <a:rPr lang="it-IT" sz="1000" dirty="0" err="1">
                <a:latin typeface="Rockwell Condensed" panose="02060603050405020104" pitchFamily="18" charset="0"/>
                <a:cs typeface="Times New Roman" panose="02020603050405020304" pitchFamily="18" charset="0"/>
              </a:rPr>
              <a:t>any</a:t>
            </a:r>
            <a:r>
              <a:rPr lang="it-IT" sz="1000" dirty="0">
                <a:latin typeface="Rockwell Condensed" panose="02060603050405020104" pitchFamily="18" charset="0"/>
                <a:cs typeface="Times New Roman" panose="02020603050405020304" pitchFamily="18" charset="0"/>
              </a:rPr>
              <a:t> </a:t>
            </a:r>
            <a:r>
              <a:rPr lang="it-IT" sz="1000" i="1" dirty="0" err="1">
                <a:latin typeface="Rockwell Condensed" panose="02060603050405020104" pitchFamily="18" charset="0"/>
                <a:cs typeface="Times New Roman" panose="02020603050405020304" pitchFamily="18" charset="0"/>
              </a:rPr>
              <a:t>Letter</a:t>
            </a:r>
            <a:r>
              <a:rPr lang="it-IT" sz="1000" i="1" dirty="0">
                <a:latin typeface="Rockwell Condensed" panose="02060603050405020104" pitchFamily="18" charset="0"/>
                <a:cs typeface="Times New Roman" panose="02020603050405020304" pitchFamily="18" charset="0"/>
              </a:rPr>
              <a:t> of </a:t>
            </a:r>
            <a:r>
              <a:rPr lang="it-IT" sz="1000" i="1" dirty="0" err="1">
                <a:latin typeface="Rockwell Condensed" panose="02060603050405020104" pitchFamily="18" charset="0"/>
                <a:cs typeface="Times New Roman" panose="02020603050405020304" pitchFamily="18" charset="0"/>
              </a:rPr>
              <a:t>Marque</a:t>
            </a:r>
            <a:r>
              <a:rPr lang="it-IT" sz="1000" dirty="0">
                <a:latin typeface="Rockwell Condensed" panose="02060603050405020104" pitchFamily="18" charset="0"/>
                <a:cs typeface="Times New Roman" panose="02020603050405020304" pitchFamily="18" charset="0"/>
              </a:rPr>
              <a:t> he </a:t>
            </a:r>
            <a:r>
              <a:rPr lang="it-IT" sz="1000" dirty="0" err="1">
                <a:latin typeface="Rockwell Condensed" panose="02060603050405020104" pitchFamily="18" charset="0"/>
                <a:cs typeface="Times New Roman" panose="02020603050405020304" pitchFamily="18" charset="0"/>
              </a:rPr>
              <a:t>has</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obtained</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at</a:t>
            </a:r>
            <a:r>
              <a:rPr lang="it-IT" sz="1000" dirty="0">
                <a:latin typeface="Rockwell Condensed" panose="02060603050405020104" pitchFamily="18" charset="0"/>
                <a:cs typeface="Times New Roman" panose="02020603050405020304" pitchFamily="18" charset="0"/>
              </a:rPr>
              <a:t> a port of the </a:t>
            </a:r>
            <a:r>
              <a:rPr lang="it-IT" sz="1000" dirty="0" err="1">
                <a:latin typeface="Rockwell Condensed" panose="02060603050405020104" pitchFamily="18" charset="0"/>
                <a:cs typeface="Times New Roman" panose="02020603050405020304" pitchFamily="18" charset="0"/>
              </a:rPr>
              <a:t>same</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nationality</a:t>
            </a:r>
            <a:endParaRPr lang="it-IT" sz="1000" dirty="0">
              <a:latin typeface="Rockwell Condensed" panose="02060603050405020104" pitchFamily="18" charset="0"/>
              <a:cs typeface="Times New Roman" panose="02020603050405020304" pitchFamily="18" charset="0"/>
            </a:endParaRPr>
          </a:p>
        </p:txBody>
      </p:sp>
      <p:pic>
        <p:nvPicPr>
          <p:cNvPr id="64" name="Picture 63">
            <a:extLst>
              <a:ext uri="{FF2B5EF4-FFF2-40B4-BE49-F238E27FC236}">
                <a16:creationId xmlns:a16="http://schemas.microsoft.com/office/drawing/2014/main" id="{1BE8918F-26E4-4A7C-800D-50C4CCF6C1FA}"/>
              </a:ext>
            </a:extLst>
          </p:cNvPr>
          <p:cNvPicPr>
            <a:picLocks noChangeAspect="1"/>
          </p:cNvPicPr>
          <p:nvPr/>
        </p:nvPicPr>
        <p:blipFill>
          <a:blip r:embed="rId10"/>
          <a:stretch>
            <a:fillRect/>
          </a:stretch>
        </p:blipFill>
        <p:spPr>
          <a:xfrm>
            <a:off x="7719809" y="453729"/>
            <a:ext cx="218790" cy="181604"/>
          </a:xfrm>
          <a:prstGeom prst="rect">
            <a:avLst/>
          </a:prstGeom>
        </p:spPr>
      </p:pic>
      <p:pic>
        <p:nvPicPr>
          <p:cNvPr id="67" name="Picture 18" descr="Dice - Free entertainment icons">
            <a:extLst>
              <a:ext uri="{FF2B5EF4-FFF2-40B4-BE49-F238E27FC236}">
                <a16:creationId xmlns:a16="http://schemas.microsoft.com/office/drawing/2014/main" id="{293F5504-8B35-4199-A94B-ED2B6B5F4A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8340" y="463107"/>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328CE38A-E696-4F4F-A969-776816F31F8F}"/>
              </a:ext>
            </a:extLst>
          </p:cNvPr>
          <p:cNvPicPr>
            <a:picLocks noChangeAspect="1"/>
          </p:cNvPicPr>
          <p:nvPr/>
        </p:nvPicPr>
        <p:blipFill>
          <a:blip r:embed="rId9"/>
          <a:stretch>
            <a:fillRect/>
          </a:stretch>
        </p:blipFill>
        <p:spPr>
          <a:xfrm>
            <a:off x="8950345" y="453729"/>
            <a:ext cx="137644" cy="137644"/>
          </a:xfrm>
          <a:prstGeom prst="rect">
            <a:avLst/>
          </a:prstGeom>
        </p:spPr>
      </p:pic>
      <p:pic>
        <p:nvPicPr>
          <p:cNvPr id="69" name="Picture 18" descr="Dice - Free entertainment icons">
            <a:extLst>
              <a:ext uri="{FF2B5EF4-FFF2-40B4-BE49-F238E27FC236}">
                <a16:creationId xmlns:a16="http://schemas.microsoft.com/office/drawing/2014/main" id="{69A012F8-7813-4EA4-9C56-ABDD64671E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31822" y="625033"/>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8" descr="Dice - Free entertainment icons">
            <a:extLst>
              <a:ext uri="{FF2B5EF4-FFF2-40B4-BE49-F238E27FC236}">
                <a16:creationId xmlns:a16="http://schemas.microsoft.com/office/drawing/2014/main" id="{518283B8-3307-478C-804F-ECC82C1194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2256" y="745349"/>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8" descr="Dice - Free entertainment icons">
            <a:extLst>
              <a:ext uri="{FF2B5EF4-FFF2-40B4-BE49-F238E27FC236}">
                <a16:creationId xmlns:a16="http://schemas.microsoft.com/office/drawing/2014/main" id="{D8330C2F-D668-4C77-9A1F-9CE1DEC966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06166" y="745349"/>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8" descr="Dice - Free entertainment icons">
            <a:extLst>
              <a:ext uri="{FF2B5EF4-FFF2-40B4-BE49-F238E27FC236}">
                <a16:creationId xmlns:a16="http://schemas.microsoft.com/office/drawing/2014/main" id="{ADEDEE17-2650-4044-B022-11BCB44741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41210" y="1051304"/>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EADB6F02-2CD4-4634-A8F4-AEEFD3990B6C}"/>
              </a:ext>
            </a:extLst>
          </p:cNvPr>
          <p:cNvPicPr>
            <a:picLocks noChangeAspect="1"/>
          </p:cNvPicPr>
          <p:nvPr/>
        </p:nvPicPr>
        <p:blipFill>
          <a:blip r:embed="rId10"/>
          <a:stretch>
            <a:fillRect/>
          </a:stretch>
        </p:blipFill>
        <p:spPr>
          <a:xfrm>
            <a:off x="9057597" y="2003512"/>
            <a:ext cx="218790" cy="181604"/>
          </a:xfrm>
          <a:prstGeom prst="rect">
            <a:avLst/>
          </a:prstGeom>
        </p:spPr>
      </p:pic>
      <p:pic>
        <p:nvPicPr>
          <p:cNvPr id="74" name="Picture 73">
            <a:extLst>
              <a:ext uri="{FF2B5EF4-FFF2-40B4-BE49-F238E27FC236}">
                <a16:creationId xmlns:a16="http://schemas.microsoft.com/office/drawing/2014/main" id="{31BEDD0B-80FF-4E1C-B8A2-FE5820243095}"/>
              </a:ext>
            </a:extLst>
          </p:cNvPr>
          <p:cNvPicPr>
            <a:picLocks noChangeAspect="1"/>
          </p:cNvPicPr>
          <p:nvPr/>
        </p:nvPicPr>
        <p:blipFill>
          <a:blip r:embed="rId7"/>
          <a:stretch>
            <a:fillRect/>
          </a:stretch>
        </p:blipFill>
        <p:spPr>
          <a:xfrm>
            <a:off x="9033234" y="2459911"/>
            <a:ext cx="218790" cy="194756"/>
          </a:xfrm>
          <a:prstGeom prst="rect">
            <a:avLst/>
          </a:prstGeom>
        </p:spPr>
      </p:pic>
      <p:sp>
        <p:nvSpPr>
          <p:cNvPr id="75" name="Double Wave 74">
            <a:extLst>
              <a:ext uri="{FF2B5EF4-FFF2-40B4-BE49-F238E27FC236}">
                <a16:creationId xmlns:a16="http://schemas.microsoft.com/office/drawing/2014/main" id="{6BF5C694-2643-4CA2-BACF-4644960327D0}"/>
              </a:ext>
            </a:extLst>
          </p:cNvPr>
          <p:cNvSpPr/>
          <p:nvPr/>
        </p:nvSpPr>
        <p:spPr>
          <a:xfrm rot="5400000">
            <a:off x="7699995" y="3110505"/>
            <a:ext cx="1846640" cy="2378140"/>
          </a:xfrm>
          <a:prstGeom prst="doubleWave">
            <a:avLst>
              <a:gd name="adj1" fmla="val 548"/>
              <a:gd name="adj2" fmla="val 0"/>
            </a:avLst>
          </a:prstGeom>
          <a:blipFill>
            <a:blip r:embed="rId5">
              <a:extLst>
                <a:ext uri="{96DAC541-7B7A-43D3-8B79-37D633B846F1}">
                  <asvg:svgBlip xmlns:asvg="http://schemas.microsoft.com/office/drawing/2016/SVG/main" r:embed="rId6"/>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76" name="TextBox 75">
            <a:extLst>
              <a:ext uri="{FF2B5EF4-FFF2-40B4-BE49-F238E27FC236}">
                <a16:creationId xmlns:a16="http://schemas.microsoft.com/office/drawing/2014/main" id="{AAC9A3FC-00D5-41FA-8056-9DE82AFA96C5}"/>
              </a:ext>
            </a:extLst>
          </p:cNvPr>
          <p:cNvSpPr txBox="1"/>
          <p:nvPr/>
        </p:nvSpPr>
        <p:spPr>
          <a:xfrm>
            <a:off x="7528553" y="3368441"/>
            <a:ext cx="2329730" cy="1890705"/>
          </a:xfrm>
          <a:prstGeom prst="rect">
            <a:avLst/>
          </a:prstGeom>
          <a:noFill/>
        </p:spPr>
        <p:txBody>
          <a:bodyPr wrap="square" tIns="36000" rtlCol="0">
            <a:spAutoFit/>
          </a:bodyPr>
          <a:lstStyle/>
          <a:p>
            <a:r>
              <a:rPr lang="it-IT" sz="1050" b="1" dirty="0" err="1">
                <a:solidFill>
                  <a:srgbClr val="FF0000"/>
                </a:solidFill>
                <a:latin typeface="Rockwell Condensed" panose="02060603050405020104" pitchFamily="18" charset="0"/>
                <a:cs typeface="Times New Roman" panose="02020603050405020304" pitchFamily="18" charset="0"/>
              </a:rPr>
              <a:t>Sack</a:t>
            </a:r>
            <a:r>
              <a:rPr lang="it-IT" sz="1050" b="1" dirty="0">
                <a:solidFill>
                  <a:srgbClr val="FF0000"/>
                </a:solidFill>
                <a:latin typeface="Rockwell Condensed" panose="02060603050405020104" pitchFamily="18" charset="0"/>
                <a:cs typeface="Times New Roman" panose="02020603050405020304" pitchFamily="18" charset="0"/>
              </a:rPr>
              <a:t> Port</a:t>
            </a:r>
            <a:endParaRPr lang="it-IT" sz="1000" b="1" dirty="0">
              <a:latin typeface="Rockwell Condensed" panose="02060603050405020104" pitchFamily="18" charset="0"/>
              <a:cs typeface="Times New Roman" panose="02020603050405020304" pitchFamily="18" charset="0"/>
            </a:endParaRPr>
          </a:p>
          <a:p>
            <a:r>
              <a:rPr lang="it-IT" sz="900" b="1" dirty="0">
                <a:latin typeface="Rockwell Condensed" panose="02060603050405020104" pitchFamily="18" charset="0"/>
                <a:cs typeface="Times New Roman" panose="02020603050405020304" pitchFamily="18" charset="0"/>
              </a:rPr>
              <a:t>Must follow </a:t>
            </a:r>
            <a:r>
              <a:rPr lang="it-IT" sz="900" b="1" dirty="0" err="1">
                <a:latin typeface="Rockwell Condensed" panose="02060603050405020104" pitchFamily="18" charset="0"/>
                <a:cs typeface="Times New Roman" panose="02020603050405020304" pitchFamily="18" charset="0"/>
              </a:rPr>
              <a:t>successful</a:t>
            </a:r>
            <a:r>
              <a:rPr lang="it-IT" sz="900" b="1" dirty="0">
                <a:latin typeface="Rockwell Condensed" panose="02060603050405020104" pitchFamily="18" charset="0"/>
                <a:cs typeface="Times New Roman" panose="02020603050405020304" pitchFamily="18" charset="0"/>
              </a:rPr>
              <a:t> port </a:t>
            </a:r>
            <a:r>
              <a:rPr lang="it-IT" sz="900" b="1" dirty="0" err="1">
                <a:latin typeface="Rockwell Condensed" panose="02060603050405020104" pitchFamily="18" charset="0"/>
                <a:cs typeface="Times New Roman" panose="02020603050405020304" pitchFamily="18" charset="0"/>
              </a:rPr>
              <a:t>attack</a:t>
            </a:r>
            <a:endParaRPr lang="it-IT" sz="900" b="1" dirty="0">
              <a:latin typeface="Rockwell Condensed" panose="02060603050405020104" pitchFamily="18" charset="0"/>
              <a:cs typeface="Times New Roman" panose="02020603050405020304" pitchFamily="18" charset="0"/>
            </a:endParaRPr>
          </a:p>
          <a:p>
            <a:pPr marL="171450" indent="-17145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Rolls:     +</a:t>
            </a:r>
          </a:p>
          <a:p>
            <a:pPr marL="171450" indent="-171450">
              <a:spcBef>
                <a:spcPts val="300"/>
              </a:spcBef>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&gt; port defense, success</a:t>
            </a:r>
          </a:p>
          <a:p>
            <a:pPr marL="266700" indent="-85725">
              <a:buFont typeface="Arial" panose="020B0604020202020204" pitchFamily="34" charset="0"/>
              <a:buChar char="•"/>
            </a:pPr>
            <a:r>
              <a:rPr lang="it-IT" sz="900" dirty="0">
                <a:latin typeface="Rockwell Condensed" panose="02060603050405020104" pitchFamily="18" charset="0"/>
                <a:cs typeface="Times New Roman" panose="02020603050405020304" pitchFamily="18" charset="0"/>
              </a:rPr>
              <a:t>Gain </a:t>
            </a:r>
            <a:r>
              <a:rPr lang="it-IT" sz="900" i="1" dirty="0" err="1">
                <a:latin typeface="Rockwell Condensed" panose="02060603050405020104" pitchFamily="18" charset="0"/>
                <a:cs typeface="Times New Roman" panose="02020603050405020304" pitchFamily="18" charset="0"/>
              </a:rPr>
              <a:t>Notoriety</a:t>
            </a:r>
            <a:r>
              <a:rPr lang="it-IT" sz="900" dirty="0">
                <a:latin typeface="Rockwell Condensed" panose="02060603050405020104" pitchFamily="18" charset="0"/>
                <a:cs typeface="Times New Roman" panose="02020603050405020304" pitchFamily="18" charset="0"/>
              </a:rPr>
              <a:t>: 2 x port </a:t>
            </a:r>
            <a:r>
              <a:rPr lang="it-IT" sz="900" dirty="0" err="1">
                <a:latin typeface="Rockwell Condensed" panose="02060603050405020104" pitchFamily="18" charset="0"/>
                <a:cs typeface="Times New Roman" panose="02020603050405020304" pitchFamily="18" charset="0"/>
              </a:rPr>
              <a:t>value</a:t>
            </a:r>
            <a:endParaRPr lang="it-IT" sz="900" dirty="0">
              <a:latin typeface="Rockwell Condensed" panose="02060603050405020104" pitchFamily="18" charset="0"/>
              <a:cs typeface="Times New Roman" panose="02020603050405020304" pitchFamily="18" charset="0"/>
            </a:endParaRPr>
          </a:p>
          <a:p>
            <a:pPr marL="266700" indent="-85725">
              <a:buFont typeface="Arial" panose="020B0604020202020204" pitchFamily="34" charset="0"/>
              <a:buChar char="•"/>
            </a:pPr>
            <a:r>
              <a:rPr lang="it-IT" sz="900" dirty="0">
                <a:latin typeface="Rockwell Condensed" panose="02060603050405020104" pitchFamily="18" charset="0"/>
                <a:cs typeface="Times New Roman" panose="02020603050405020304" pitchFamily="18" charset="0"/>
              </a:rPr>
              <a:t>+2 </a:t>
            </a:r>
            <a:r>
              <a:rPr lang="it-IT" sz="900" i="1" dirty="0">
                <a:latin typeface="Rockwell Condensed" panose="02060603050405020104" pitchFamily="18" charset="0"/>
                <a:cs typeface="Times New Roman" panose="02020603050405020304" pitchFamily="18" charset="0"/>
              </a:rPr>
              <a:t>Loyalty</a:t>
            </a:r>
          </a:p>
          <a:p>
            <a:pPr marL="266700" indent="-85725">
              <a:buFont typeface="Arial" panose="020B0604020202020204" pitchFamily="34" charset="0"/>
              <a:buChar char="•"/>
            </a:pPr>
            <a:r>
              <a:rPr lang="it-IT" sz="900" dirty="0">
                <a:latin typeface="Rockwell Condensed" panose="02060603050405020104" pitchFamily="18" charset="0"/>
                <a:cs typeface="Times New Roman" panose="02020603050405020304" pitchFamily="18" charset="0"/>
              </a:rPr>
              <a:t>Mark port </a:t>
            </a:r>
            <a:r>
              <a:rPr lang="it-IT" sz="900" dirty="0" err="1">
                <a:latin typeface="Rockwell Condensed" panose="02060603050405020104" pitchFamily="18" charset="0"/>
                <a:cs typeface="Times New Roman" panose="02020603050405020304" pitchFamily="18" charset="0"/>
              </a:rPr>
              <a:t>Destroyed</a:t>
            </a:r>
            <a:endParaRPr lang="it-IT" sz="900" dirty="0">
              <a:latin typeface="Rockwell Condensed" panose="02060603050405020104" pitchFamily="18" charset="0"/>
              <a:cs typeface="Times New Roman" panose="02020603050405020304" pitchFamily="18" charset="0"/>
            </a:endParaRPr>
          </a:p>
          <a:p>
            <a:pPr marL="266700" indent="-85725">
              <a:buFont typeface="Arial" panose="020B0604020202020204" pitchFamily="34" charset="0"/>
              <a:buChar char="•"/>
            </a:pPr>
            <a:r>
              <a:rPr lang="it-IT" sz="900" dirty="0">
                <a:latin typeface="Rockwell Condensed" panose="02060603050405020104" pitchFamily="18" charset="0"/>
                <a:cs typeface="Times New Roman" panose="02020603050405020304" pitchFamily="18" charset="0"/>
              </a:rPr>
              <a:t>       </a:t>
            </a:r>
            <a:r>
              <a:rPr lang="it-IT" sz="900" dirty="0" err="1">
                <a:latin typeface="Rockwell Condensed" panose="02060603050405020104" pitchFamily="18" charset="0"/>
                <a:cs typeface="Times New Roman" panose="02020603050405020304" pitchFamily="18" charset="0"/>
              </a:rPr>
              <a:t>move</a:t>
            </a:r>
            <a:r>
              <a:rPr lang="it-IT" sz="900" dirty="0">
                <a:latin typeface="Rockwell Condensed" panose="02060603050405020104" pitchFamily="18" charset="0"/>
                <a:cs typeface="Times New Roman" panose="02020603050405020304" pitchFamily="18" charset="0"/>
              </a:rPr>
              <a:t> to </a:t>
            </a:r>
            <a:r>
              <a:rPr lang="it-IT" sz="900" dirty="0" err="1">
                <a:latin typeface="Rockwell Condensed" panose="02060603050405020104" pitchFamily="18" charset="0"/>
                <a:cs typeface="Times New Roman" panose="02020603050405020304" pitchFamily="18" charset="0"/>
              </a:rPr>
              <a:t>adjacent</a:t>
            </a:r>
            <a:r>
              <a:rPr lang="it-IT" sz="900" dirty="0">
                <a:latin typeface="Rockwell Condensed" panose="02060603050405020104" pitchFamily="18" charset="0"/>
                <a:cs typeface="Times New Roman" panose="02020603050405020304" pitchFamily="18" charset="0"/>
              </a:rPr>
              <a:t> </a:t>
            </a:r>
            <a:r>
              <a:rPr lang="it-IT" sz="900" dirty="0" err="1">
                <a:latin typeface="Rockwell Condensed" panose="02060603050405020104" pitchFamily="18" charset="0"/>
                <a:cs typeface="Times New Roman" panose="02020603050405020304" pitchFamily="18" charset="0"/>
              </a:rPr>
              <a:t>sea</a:t>
            </a:r>
            <a:endParaRPr lang="it-IT" sz="900" dirty="0">
              <a:latin typeface="Rockwell Condensed" panose="02060603050405020104" pitchFamily="18" charset="0"/>
              <a:cs typeface="Times New Roman" panose="02020603050405020304" pitchFamily="18" charset="0"/>
            </a:endParaRPr>
          </a:p>
          <a:p>
            <a:pPr marL="266700" indent="-85725">
              <a:buFont typeface="Arial" panose="020B0604020202020204" pitchFamily="34" charset="0"/>
              <a:buChar char="•"/>
            </a:pPr>
            <a:r>
              <a:rPr lang="it-IT" sz="900" dirty="0" err="1">
                <a:latin typeface="Rockwell Condensed" panose="02060603050405020104" pitchFamily="18" charset="0"/>
                <a:cs typeface="Times New Roman" panose="02020603050405020304" pitchFamily="18" charset="0"/>
              </a:rPr>
              <a:t>Involuntary</a:t>
            </a:r>
            <a:r>
              <a:rPr lang="it-IT" sz="900" dirty="0">
                <a:latin typeface="Rockwell Condensed" panose="02060603050405020104" pitchFamily="18" charset="0"/>
                <a:cs typeface="Times New Roman" panose="02020603050405020304" pitchFamily="18" charset="0"/>
              </a:rPr>
              <a:t> D&amp;R</a:t>
            </a:r>
          </a:p>
          <a:p>
            <a:pPr marL="171450" indent="-171450">
              <a:spcBef>
                <a:spcPts val="300"/>
              </a:spcBef>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&lt;= port defense, </a:t>
            </a:r>
            <a:r>
              <a:rPr lang="it-IT" sz="1000" dirty="0" err="1">
                <a:latin typeface="Rockwell Condensed" panose="02060603050405020104" pitchFamily="18" charset="0"/>
                <a:cs typeface="Times New Roman" panose="02020603050405020304" pitchFamily="18" charset="0"/>
              </a:rPr>
              <a:t>failed</a:t>
            </a:r>
            <a:endParaRPr lang="it-IT" sz="1000" dirty="0">
              <a:latin typeface="Rockwell Condensed" panose="02060603050405020104" pitchFamily="18" charset="0"/>
              <a:cs typeface="Times New Roman" panose="02020603050405020304" pitchFamily="18" charset="0"/>
            </a:endParaRPr>
          </a:p>
          <a:p>
            <a:pPr marL="266700" indent="-85725">
              <a:buFont typeface="Arial" panose="020B0604020202020204" pitchFamily="34" charset="0"/>
              <a:buChar char="•"/>
            </a:pPr>
            <a:r>
              <a:rPr lang="it-IT" sz="900" dirty="0">
                <a:latin typeface="Rockwell Condensed" panose="02060603050405020104" pitchFamily="18" charset="0"/>
                <a:cs typeface="Times New Roman" panose="02020603050405020304" pitchFamily="18" charset="0"/>
              </a:rPr>
              <a:t>       </a:t>
            </a:r>
            <a:r>
              <a:rPr lang="it-IT" sz="900" dirty="0" err="1">
                <a:latin typeface="Rockwell Condensed" panose="02060603050405020104" pitchFamily="18" charset="0"/>
                <a:cs typeface="Times New Roman" panose="02020603050405020304" pitchFamily="18" charset="0"/>
              </a:rPr>
              <a:t>may</a:t>
            </a:r>
            <a:r>
              <a:rPr lang="it-IT" sz="900" dirty="0">
                <a:latin typeface="Rockwell Condensed" panose="02060603050405020104" pitchFamily="18" charset="0"/>
                <a:cs typeface="Times New Roman" panose="02020603050405020304" pitchFamily="18" charset="0"/>
              </a:rPr>
              <a:t> </a:t>
            </a:r>
            <a:r>
              <a:rPr lang="it-IT" sz="900" dirty="0" err="1">
                <a:latin typeface="Rockwell Condensed" panose="02060603050405020104" pitchFamily="18" charset="0"/>
                <a:cs typeface="Times New Roman" panose="02020603050405020304" pitchFamily="18" charset="0"/>
              </a:rPr>
              <a:t>not</a:t>
            </a:r>
            <a:r>
              <a:rPr lang="it-IT" sz="900" dirty="0">
                <a:latin typeface="Rockwell Condensed" panose="02060603050405020104" pitchFamily="18" charset="0"/>
                <a:cs typeface="Times New Roman" panose="02020603050405020304" pitchFamily="18" charset="0"/>
              </a:rPr>
              <a:t> </a:t>
            </a:r>
            <a:r>
              <a:rPr lang="it-IT" sz="900" dirty="0" err="1">
                <a:latin typeface="Rockwell Condensed" panose="02060603050405020104" pitchFamily="18" charset="0"/>
                <a:cs typeface="Times New Roman" panose="02020603050405020304" pitchFamily="18" charset="0"/>
              </a:rPr>
              <a:t>try</a:t>
            </a:r>
            <a:r>
              <a:rPr lang="it-IT" sz="900" dirty="0">
                <a:latin typeface="Rockwell Condensed" panose="02060603050405020104" pitchFamily="18" charset="0"/>
                <a:cs typeface="Times New Roman" panose="02020603050405020304" pitchFamily="18" charset="0"/>
              </a:rPr>
              <a:t> to </a:t>
            </a:r>
            <a:r>
              <a:rPr lang="it-IT" sz="900" dirty="0" err="1">
                <a:latin typeface="Rockwell Condensed" panose="02060603050405020104" pitchFamily="18" charset="0"/>
                <a:cs typeface="Times New Roman" panose="02020603050405020304" pitchFamily="18" charset="0"/>
              </a:rPr>
              <a:t>Sack</a:t>
            </a:r>
            <a:r>
              <a:rPr lang="it-IT" sz="900" dirty="0">
                <a:latin typeface="Rockwell Condensed" panose="02060603050405020104" pitchFamily="18" charset="0"/>
                <a:cs typeface="Times New Roman" panose="02020603050405020304" pitchFamily="18" charset="0"/>
              </a:rPr>
              <a:t> the port </a:t>
            </a:r>
            <a:r>
              <a:rPr lang="it-IT" sz="900" dirty="0" err="1">
                <a:latin typeface="Rockwell Condensed" panose="02060603050405020104" pitchFamily="18" charset="0"/>
                <a:cs typeface="Times New Roman" panose="02020603050405020304" pitchFamily="18" charset="0"/>
              </a:rPr>
              <a:t>unless</a:t>
            </a:r>
            <a:r>
              <a:rPr lang="it-IT" sz="900" dirty="0">
                <a:latin typeface="Rockwell Condensed" panose="02060603050405020104" pitchFamily="18" charset="0"/>
                <a:cs typeface="Times New Roman" panose="02020603050405020304" pitchFamily="18" charset="0"/>
              </a:rPr>
              <a:t> he </a:t>
            </a:r>
            <a:r>
              <a:rPr lang="it-IT" sz="900" dirty="0" err="1">
                <a:latin typeface="Rockwell Condensed" panose="02060603050405020104" pitchFamily="18" charset="0"/>
                <a:cs typeface="Times New Roman" panose="02020603050405020304" pitchFamily="18" charset="0"/>
              </a:rPr>
              <a:t>leaves</a:t>
            </a:r>
            <a:r>
              <a:rPr lang="it-IT" sz="900" dirty="0">
                <a:latin typeface="Rockwell Condensed" panose="02060603050405020104" pitchFamily="18" charset="0"/>
                <a:cs typeface="Times New Roman" panose="02020603050405020304" pitchFamily="18" charset="0"/>
              </a:rPr>
              <a:t> and </a:t>
            </a:r>
            <a:r>
              <a:rPr lang="it-IT" sz="900" dirty="0" err="1">
                <a:latin typeface="Rockwell Condensed" panose="02060603050405020104" pitchFamily="18" charset="0"/>
                <a:cs typeface="Times New Roman" panose="02020603050405020304" pitchFamily="18" charset="0"/>
              </a:rPr>
              <a:t>attacks</a:t>
            </a:r>
            <a:r>
              <a:rPr lang="it-IT" sz="900" dirty="0">
                <a:latin typeface="Rockwell Condensed" panose="02060603050405020104" pitchFamily="18" charset="0"/>
                <a:cs typeface="Times New Roman" panose="02020603050405020304" pitchFamily="18" charset="0"/>
              </a:rPr>
              <a:t> </a:t>
            </a:r>
            <a:r>
              <a:rPr lang="it-IT" sz="900" dirty="0" err="1">
                <a:latin typeface="Rockwell Condensed" panose="02060603050405020104" pitchFamily="18" charset="0"/>
                <a:cs typeface="Times New Roman" panose="02020603050405020304" pitchFamily="18" charset="0"/>
              </a:rPr>
              <a:t>again</a:t>
            </a:r>
            <a:endParaRPr lang="it-IT" sz="900" dirty="0">
              <a:latin typeface="Rockwell Condensed" panose="02060603050405020104" pitchFamily="18" charset="0"/>
              <a:cs typeface="Times New Roman" panose="02020603050405020304" pitchFamily="18" charset="0"/>
            </a:endParaRPr>
          </a:p>
        </p:txBody>
      </p:sp>
      <p:pic>
        <p:nvPicPr>
          <p:cNvPr id="77" name="Picture 76">
            <a:extLst>
              <a:ext uri="{FF2B5EF4-FFF2-40B4-BE49-F238E27FC236}">
                <a16:creationId xmlns:a16="http://schemas.microsoft.com/office/drawing/2014/main" id="{23263EB4-01D7-4B8D-9348-43EF9C28F460}"/>
              </a:ext>
            </a:extLst>
          </p:cNvPr>
          <p:cNvPicPr>
            <a:picLocks noChangeAspect="1"/>
          </p:cNvPicPr>
          <p:nvPr/>
        </p:nvPicPr>
        <p:blipFill>
          <a:blip r:embed="rId10"/>
          <a:stretch>
            <a:fillRect/>
          </a:stretch>
        </p:blipFill>
        <p:spPr>
          <a:xfrm>
            <a:off x="7728194" y="3693350"/>
            <a:ext cx="218790" cy="178122"/>
          </a:xfrm>
          <a:prstGeom prst="rect">
            <a:avLst/>
          </a:prstGeom>
        </p:spPr>
      </p:pic>
      <p:pic>
        <p:nvPicPr>
          <p:cNvPr id="78" name="Picture 18" descr="Dice - Free entertainment icons">
            <a:extLst>
              <a:ext uri="{FF2B5EF4-FFF2-40B4-BE49-F238E27FC236}">
                <a16:creationId xmlns:a16="http://schemas.microsoft.com/office/drawing/2014/main" id="{3FABD692-D9BD-40CD-8165-FD487051F70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6725" y="3707220"/>
            <a:ext cx="137644" cy="13500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a:extLst>
              <a:ext uri="{FF2B5EF4-FFF2-40B4-BE49-F238E27FC236}">
                <a16:creationId xmlns:a16="http://schemas.microsoft.com/office/drawing/2014/main" id="{75A627B1-D29A-4D89-9225-240EEFED04BD}"/>
              </a:ext>
            </a:extLst>
          </p:cNvPr>
          <p:cNvPicPr>
            <a:picLocks noChangeAspect="1"/>
          </p:cNvPicPr>
          <p:nvPr/>
        </p:nvPicPr>
        <p:blipFill>
          <a:blip r:embed="rId11"/>
          <a:stretch>
            <a:fillRect/>
          </a:stretch>
        </p:blipFill>
        <p:spPr>
          <a:xfrm>
            <a:off x="8535288" y="3703406"/>
            <a:ext cx="137644" cy="135005"/>
          </a:xfrm>
          <a:prstGeom prst="rect">
            <a:avLst/>
          </a:prstGeom>
        </p:spPr>
      </p:pic>
      <p:pic>
        <p:nvPicPr>
          <p:cNvPr id="87" name="Picture 86">
            <a:extLst>
              <a:ext uri="{FF2B5EF4-FFF2-40B4-BE49-F238E27FC236}">
                <a16:creationId xmlns:a16="http://schemas.microsoft.com/office/drawing/2014/main" id="{56039FBB-E9E2-4660-8D41-FE7471E9E6C6}"/>
              </a:ext>
            </a:extLst>
          </p:cNvPr>
          <p:cNvPicPr>
            <a:picLocks noChangeAspect="1"/>
          </p:cNvPicPr>
          <p:nvPr/>
        </p:nvPicPr>
        <p:blipFill>
          <a:blip r:embed="rId10"/>
          <a:stretch>
            <a:fillRect/>
          </a:stretch>
        </p:blipFill>
        <p:spPr>
          <a:xfrm>
            <a:off x="7889878" y="4439735"/>
            <a:ext cx="218790" cy="178122"/>
          </a:xfrm>
          <a:prstGeom prst="rect">
            <a:avLst/>
          </a:prstGeom>
        </p:spPr>
      </p:pic>
      <p:pic>
        <p:nvPicPr>
          <p:cNvPr id="88" name="Picture 87">
            <a:extLst>
              <a:ext uri="{FF2B5EF4-FFF2-40B4-BE49-F238E27FC236}">
                <a16:creationId xmlns:a16="http://schemas.microsoft.com/office/drawing/2014/main" id="{028DD0F8-9E58-4D74-B1EB-7B98BE1F1BDA}"/>
              </a:ext>
            </a:extLst>
          </p:cNvPr>
          <p:cNvPicPr>
            <a:picLocks noChangeAspect="1"/>
          </p:cNvPicPr>
          <p:nvPr/>
        </p:nvPicPr>
        <p:blipFill>
          <a:blip r:embed="rId10"/>
          <a:stretch>
            <a:fillRect/>
          </a:stretch>
        </p:blipFill>
        <p:spPr>
          <a:xfrm>
            <a:off x="7887166" y="4899748"/>
            <a:ext cx="218790" cy="178122"/>
          </a:xfrm>
          <a:prstGeom prst="rect">
            <a:avLst/>
          </a:prstGeom>
        </p:spPr>
      </p:pic>
      <p:sp>
        <p:nvSpPr>
          <p:cNvPr id="89" name="Double Wave 88">
            <a:extLst>
              <a:ext uri="{FF2B5EF4-FFF2-40B4-BE49-F238E27FC236}">
                <a16:creationId xmlns:a16="http://schemas.microsoft.com/office/drawing/2014/main" id="{8CA7592D-47CE-40A6-AF14-16D5AD54E8B6}"/>
              </a:ext>
            </a:extLst>
          </p:cNvPr>
          <p:cNvSpPr/>
          <p:nvPr/>
        </p:nvSpPr>
        <p:spPr>
          <a:xfrm rot="5400000">
            <a:off x="7859060" y="4835511"/>
            <a:ext cx="1525217" cy="2378140"/>
          </a:xfrm>
          <a:prstGeom prst="doubleWave">
            <a:avLst>
              <a:gd name="adj1" fmla="val 548"/>
              <a:gd name="adj2" fmla="val 0"/>
            </a:avLst>
          </a:prstGeom>
          <a:blipFill>
            <a:blip r:embed="rId5">
              <a:extLst>
                <a:ext uri="{96DAC541-7B7A-43D3-8B79-37D633B846F1}">
                  <asvg:svgBlip xmlns:asvg="http://schemas.microsoft.com/office/drawing/2016/SVG/main" r:embed="rId6"/>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90" name="TextBox 89">
            <a:extLst>
              <a:ext uri="{FF2B5EF4-FFF2-40B4-BE49-F238E27FC236}">
                <a16:creationId xmlns:a16="http://schemas.microsoft.com/office/drawing/2014/main" id="{D1E77D5C-E08D-4D4C-9868-EAF18876134D}"/>
              </a:ext>
            </a:extLst>
          </p:cNvPr>
          <p:cNvSpPr txBox="1"/>
          <p:nvPr/>
        </p:nvSpPr>
        <p:spPr>
          <a:xfrm>
            <a:off x="7526904" y="5261972"/>
            <a:ext cx="2274765" cy="1521373"/>
          </a:xfrm>
          <a:prstGeom prst="rect">
            <a:avLst/>
          </a:prstGeom>
          <a:noFill/>
        </p:spPr>
        <p:txBody>
          <a:bodyPr wrap="square" tIns="36000" rtlCol="0">
            <a:spAutoFit/>
          </a:bodyPr>
          <a:lstStyle/>
          <a:p>
            <a:r>
              <a:rPr lang="it-IT" sz="1050" b="1" dirty="0" err="1">
                <a:solidFill>
                  <a:srgbClr val="FF0000"/>
                </a:solidFill>
                <a:latin typeface="Rockwell Condensed" panose="02060603050405020104" pitchFamily="18" charset="0"/>
                <a:cs typeface="Times New Roman" panose="02020603050405020304" pitchFamily="18" charset="0"/>
              </a:rPr>
              <a:t>Retire</a:t>
            </a:r>
            <a:r>
              <a:rPr lang="it-IT" sz="1050" b="1" dirty="0">
                <a:solidFill>
                  <a:srgbClr val="FF0000"/>
                </a:solidFill>
                <a:latin typeface="Rockwell Condensed" panose="02060603050405020104" pitchFamily="18" charset="0"/>
                <a:cs typeface="Times New Roman" panose="02020603050405020304" pitchFamily="18" charset="0"/>
              </a:rPr>
              <a:t> </a:t>
            </a:r>
            <a:r>
              <a:rPr lang="it-IT" sz="1050" b="1" dirty="0" err="1">
                <a:solidFill>
                  <a:srgbClr val="FF0000"/>
                </a:solidFill>
                <a:latin typeface="Rockwell Condensed" panose="02060603050405020104" pitchFamily="18" charset="0"/>
                <a:cs typeface="Times New Roman" panose="02020603050405020304" pitchFamily="18" charset="0"/>
              </a:rPr>
              <a:t>Voluntarily</a:t>
            </a:r>
            <a:endParaRPr lang="it-IT" sz="1000" b="1" dirty="0">
              <a:latin typeface="Rockwell Condensed" panose="02060603050405020104" pitchFamily="18" charset="0"/>
              <a:cs typeface="Times New Roman" panose="02020603050405020304" pitchFamily="18" charset="0"/>
            </a:endParaRPr>
          </a:p>
          <a:p>
            <a:r>
              <a:rPr lang="it-IT" sz="900" b="1" dirty="0">
                <a:latin typeface="Rockwell Condensed" panose="02060603050405020104" pitchFamily="18" charset="0"/>
                <a:cs typeface="Times New Roman" panose="02020603050405020304" pitchFamily="18" charset="0"/>
              </a:rPr>
              <a:t>Must be in a port</a:t>
            </a:r>
          </a:p>
          <a:p>
            <a:pPr marL="171450" indent="-17145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Can </a:t>
            </a:r>
            <a:r>
              <a:rPr lang="it-IT" sz="1000" dirty="0" err="1">
                <a:latin typeface="Rockwell Condensed" panose="02060603050405020104" pitchFamily="18" charset="0"/>
                <a:cs typeface="Times New Roman" panose="02020603050405020304" pitchFamily="18" charset="0"/>
              </a:rPr>
              <a:t>retire</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automatically</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a:t>
            </a:r>
            <a:endParaRPr lang="it-IT" sz="900" dirty="0">
              <a:latin typeface="Rockwell Condensed" panose="02060603050405020104" pitchFamily="18" charset="0"/>
              <a:cs typeface="Times New Roman" panose="02020603050405020304" pitchFamily="18" charset="0"/>
            </a:endParaRPr>
          </a:p>
          <a:p>
            <a:pPr marL="266700" indent="-85725">
              <a:buFont typeface="Arial" panose="020B0604020202020204" pitchFamily="34" charset="0"/>
              <a:buChar char="•"/>
            </a:pPr>
            <a:r>
              <a:rPr lang="it-IT" sz="900" dirty="0">
                <a:latin typeface="Rockwell Condensed" panose="02060603050405020104" pitchFamily="18" charset="0"/>
                <a:cs typeface="Times New Roman" panose="02020603050405020304" pitchFamily="18" charset="0"/>
              </a:rPr>
              <a:t>Has </a:t>
            </a:r>
            <a:r>
              <a:rPr lang="it-IT" sz="900" i="1" dirty="0" err="1">
                <a:latin typeface="Rockwell Condensed" panose="02060603050405020104" pitchFamily="18" charset="0"/>
                <a:cs typeface="Times New Roman" panose="02020603050405020304" pitchFamily="18" charset="0"/>
              </a:rPr>
              <a:t>Letter</a:t>
            </a:r>
            <a:r>
              <a:rPr lang="it-IT" sz="900" i="1" dirty="0">
                <a:latin typeface="Rockwell Condensed" panose="02060603050405020104" pitchFamily="18" charset="0"/>
                <a:cs typeface="Times New Roman" panose="02020603050405020304" pitchFamily="18" charset="0"/>
              </a:rPr>
              <a:t> of </a:t>
            </a:r>
            <a:r>
              <a:rPr lang="it-IT" sz="900" i="1" dirty="0" err="1">
                <a:latin typeface="Rockwell Condensed" panose="02060603050405020104" pitchFamily="18" charset="0"/>
                <a:cs typeface="Times New Roman" panose="02020603050405020304" pitchFamily="18" charset="0"/>
              </a:rPr>
              <a:t>Marque</a:t>
            </a:r>
            <a:r>
              <a:rPr lang="it-IT" sz="900" i="1" dirty="0">
                <a:latin typeface="Rockwell Condensed" panose="02060603050405020104" pitchFamily="18" charset="0"/>
                <a:cs typeface="Times New Roman" panose="02020603050405020304" pitchFamily="18" charset="0"/>
              </a:rPr>
              <a:t> </a:t>
            </a:r>
            <a:r>
              <a:rPr lang="it-IT" sz="900" dirty="0">
                <a:latin typeface="Rockwell Condensed" panose="02060603050405020104" pitchFamily="18" charset="0"/>
                <a:cs typeface="Times New Roman" panose="02020603050405020304" pitchFamily="18" charset="0"/>
              </a:rPr>
              <a:t>for port </a:t>
            </a:r>
            <a:r>
              <a:rPr lang="it-IT" sz="900" dirty="0" err="1">
                <a:latin typeface="Rockwell Condensed" panose="02060603050405020104" pitchFamily="18" charset="0"/>
                <a:cs typeface="Times New Roman" panose="02020603050405020304" pitchFamily="18" charset="0"/>
              </a:rPr>
              <a:t>nationality</a:t>
            </a:r>
            <a:endParaRPr lang="it-IT" sz="900" dirty="0">
              <a:latin typeface="Rockwell Condensed" panose="02060603050405020104" pitchFamily="18" charset="0"/>
              <a:cs typeface="Times New Roman" panose="02020603050405020304" pitchFamily="18" charset="0"/>
            </a:endParaRPr>
          </a:p>
          <a:p>
            <a:pPr marL="266700" indent="-85725">
              <a:buFont typeface="Arial" panose="020B0604020202020204" pitchFamily="34" charset="0"/>
              <a:buChar char="•"/>
            </a:pPr>
            <a:r>
              <a:rPr lang="it-IT" sz="900" dirty="0">
                <a:latin typeface="Rockwell Condensed" panose="02060603050405020104" pitchFamily="18" charset="0"/>
                <a:cs typeface="Times New Roman" panose="02020603050405020304" pitchFamily="18" charset="0"/>
              </a:rPr>
              <a:t>In </a:t>
            </a:r>
            <a:r>
              <a:rPr lang="it-IT" sz="900" i="1" dirty="0">
                <a:latin typeface="Rockwell Condensed" panose="02060603050405020104" pitchFamily="18" charset="0"/>
                <a:cs typeface="Times New Roman" panose="02020603050405020304" pitchFamily="18" charset="0"/>
              </a:rPr>
              <a:t>Safe Haven</a:t>
            </a:r>
          </a:p>
          <a:p>
            <a:pPr marL="171450" indent="-17145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Can </a:t>
            </a:r>
            <a:r>
              <a:rPr lang="it-IT" sz="1000" dirty="0" err="1">
                <a:latin typeface="Rockwell Condensed" panose="02060603050405020104" pitchFamily="18" charset="0"/>
                <a:cs typeface="Times New Roman" panose="02020603050405020304" pitchFamily="18" charset="0"/>
              </a:rPr>
              <a:t>bribe</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governor</a:t>
            </a:r>
            <a:r>
              <a:rPr lang="it-IT" sz="1000" dirty="0">
                <a:latin typeface="Rockwell Condensed" panose="02060603050405020104" pitchFamily="18" charset="0"/>
                <a:cs typeface="Times New Roman" panose="02020603050405020304" pitchFamily="18" charset="0"/>
              </a:rPr>
              <a:t> in pro-</a:t>
            </a:r>
            <a:r>
              <a:rPr lang="it-IT" sz="1000" dirty="0" err="1">
                <a:latin typeface="Rockwell Condensed" panose="02060603050405020104" pitchFamily="18" charset="0"/>
                <a:cs typeface="Times New Roman" panose="02020603050405020304" pitchFamily="18" charset="0"/>
              </a:rPr>
              <a:t>pirate</a:t>
            </a:r>
            <a:r>
              <a:rPr lang="it-IT" sz="1000" dirty="0">
                <a:latin typeface="Rockwell Condensed" panose="02060603050405020104" pitchFamily="18" charset="0"/>
                <a:cs typeface="Times New Roman" panose="02020603050405020304" pitchFamily="18" charset="0"/>
              </a:rPr>
              <a:t> ports </a:t>
            </a:r>
          </a:p>
          <a:p>
            <a:pPr marL="266700" indent="-85725">
              <a:buFont typeface="Arial" panose="020B0604020202020204" pitchFamily="34" charset="0"/>
              <a:buChar char="•"/>
            </a:pPr>
            <a:r>
              <a:rPr lang="it-IT" sz="900" dirty="0" err="1">
                <a:latin typeface="Rockwell Condensed" panose="02060603050405020104" pitchFamily="18" charset="0"/>
                <a:cs typeface="Times New Roman" panose="02020603050405020304" pitchFamily="18" charset="0"/>
              </a:rPr>
              <a:t>Bribe</a:t>
            </a:r>
            <a:r>
              <a:rPr lang="it-IT" sz="900" dirty="0">
                <a:latin typeface="Rockwell Condensed" panose="02060603050405020104" pitchFamily="18" charset="0"/>
                <a:cs typeface="Times New Roman" panose="02020603050405020304" pitchFamily="18" charset="0"/>
              </a:rPr>
              <a:t> cost:          x 100 Net Worth</a:t>
            </a:r>
          </a:p>
          <a:p>
            <a:pPr marL="266700" indent="-85725">
              <a:buFont typeface="Arial" panose="020B0604020202020204" pitchFamily="34" charset="0"/>
              <a:buChar char="•"/>
            </a:pPr>
            <a:r>
              <a:rPr lang="it-IT" sz="900" dirty="0" err="1">
                <a:latin typeface="Rockwell Condensed" panose="02060603050405020104" pitchFamily="18" charset="0"/>
                <a:cs typeface="Times New Roman" panose="02020603050405020304" pitchFamily="18" charset="0"/>
              </a:rPr>
              <a:t>If</a:t>
            </a:r>
            <a:r>
              <a:rPr lang="it-IT" sz="900" dirty="0">
                <a:latin typeface="Rockwell Condensed" panose="02060603050405020104" pitchFamily="18" charset="0"/>
                <a:cs typeface="Times New Roman" panose="02020603050405020304" pitchFamily="18" charset="0"/>
              </a:rPr>
              <a:t> </a:t>
            </a:r>
            <a:r>
              <a:rPr lang="it-IT" sz="900" dirty="0" err="1">
                <a:latin typeface="Rockwell Condensed" panose="02060603050405020104" pitchFamily="18" charset="0"/>
                <a:cs typeface="Times New Roman" panose="02020603050405020304" pitchFamily="18" charset="0"/>
              </a:rPr>
              <a:t>bribe</a:t>
            </a:r>
            <a:r>
              <a:rPr lang="it-IT" sz="900" dirty="0">
                <a:latin typeface="Rockwell Condensed" panose="02060603050405020104" pitchFamily="18" charset="0"/>
                <a:cs typeface="Times New Roman" panose="02020603050405020304" pitchFamily="18" charset="0"/>
              </a:rPr>
              <a:t> </a:t>
            </a:r>
            <a:r>
              <a:rPr lang="it-IT" sz="900" dirty="0" err="1">
                <a:latin typeface="Rockwell Condensed" panose="02060603050405020104" pitchFamily="18" charset="0"/>
                <a:cs typeface="Times New Roman" panose="02020603050405020304" pitchFamily="18" charset="0"/>
              </a:rPr>
              <a:t>not</a:t>
            </a:r>
            <a:r>
              <a:rPr lang="it-IT" sz="900" dirty="0">
                <a:latin typeface="Rockwell Condensed" panose="02060603050405020104" pitchFamily="18" charset="0"/>
                <a:cs typeface="Times New Roman" panose="02020603050405020304" pitchFamily="18" charset="0"/>
              </a:rPr>
              <a:t> </a:t>
            </a:r>
            <a:r>
              <a:rPr lang="it-IT" sz="900" dirty="0" err="1">
                <a:latin typeface="Rockwell Condensed" panose="02060603050405020104" pitchFamily="18" charset="0"/>
                <a:cs typeface="Times New Roman" panose="02020603050405020304" pitchFamily="18" charset="0"/>
              </a:rPr>
              <a:t>paid</a:t>
            </a:r>
            <a:r>
              <a:rPr lang="it-IT" sz="900" dirty="0">
                <a:latin typeface="Rockwell Condensed" panose="02060603050405020104" pitchFamily="18" charset="0"/>
                <a:cs typeface="Times New Roman" panose="02020603050405020304" pitchFamily="18" charset="0"/>
              </a:rPr>
              <a:t>,</a:t>
            </a:r>
          </a:p>
          <a:p>
            <a:pPr marL="357188" lvl="1" indent="-90488">
              <a:buFont typeface="Arial" panose="020B0604020202020204" pitchFamily="34" charset="0"/>
              <a:buChar char="•"/>
            </a:pPr>
            <a:r>
              <a:rPr lang="it-IT" sz="900" dirty="0">
                <a:latin typeface="Rockwell Condensed" panose="02060603050405020104" pitchFamily="18" charset="0"/>
                <a:cs typeface="Times New Roman" panose="02020603050405020304" pitchFamily="18" charset="0"/>
              </a:rPr>
              <a:t>-1 </a:t>
            </a:r>
            <a:r>
              <a:rPr lang="it-IT" sz="900" i="1" dirty="0">
                <a:latin typeface="Rockwell Condensed" panose="02060603050405020104" pitchFamily="18" charset="0"/>
                <a:cs typeface="Times New Roman" panose="02020603050405020304" pitchFamily="18" charset="0"/>
              </a:rPr>
              <a:t>Loyalty</a:t>
            </a:r>
          </a:p>
          <a:p>
            <a:pPr marL="357188" lvl="1" indent="-90488">
              <a:buFont typeface="Arial" panose="020B0604020202020204" pitchFamily="34" charset="0"/>
              <a:buChar char="•"/>
            </a:pPr>
            <a:r>
              <a:rPr lang="it-IT" sz="900" dirty="0">
                <a:latin typeface="Rockwell Condensed" panose="02060603050405020104" pitchFamily="18" charset="0"/>
                <a:cs typeface="Times New Roman" panose="02020603050405020304" pitchFamily="18" charset="0"/>
              </a:rPr>
              <a:t>Place «</a:t>
            </a:r>
            <a:r>
              <a:rPr lang="it-IT" sz="900" dirty="0" err="1">
                <a:latin typeface="Rockwell Condensed" panose="02060603050405020104" pitchFamily="18" charset="0"/>
                <a:cs typeface="Times New Roman" panose="02020603050405020304" pitchFamily="18" charset="0"/>
              </a:rPr>
              <a:t>bribed</a:t>
            </a:r>
            <a:r>
              <a:rPr lang="it-IT" sz="900" dirty="0">
                <a:latin typeface="Rockwell Condensed" panose="02060603050405020104" pitchFamily="18" charset="0"/>
                <a:cs typeface="Times New Roman" panose="02020603050405020304" pitchFamily="18" charset="0"/>
              </a:rPr>
              <a:t>» </a:t>
            </a:r>
            <a:r>
              <a:rPr lang="it-IT" sz="900" dirty="0" err="1">
                <a:latin typeface="Rockwell Condensed" panose="02060603050405020104" pitchFamily="18" charset="0"/>
                <a:cs typeface="Times New Roman" panose="02020603050405020304" pitchFamily="18" charset="0"/>
              </a:rPr>
              <a:t>chit</a:t>
            </a:r>
            <a:r>
              <a:rPr lang="it-IT" sz="900" dirty="0">
                <a:latin typeface="Rockwell Condensed" panose="02060603050405020104" pitchFamily="18" charset="0"/>
                <a:cs typeface="Times New Roman" panose="02020603050405020304" pitchFamily="18" charset="0"/>
              </a:rPr>
              <a:t> on </a:t>
            </a:r>
            <a:r>
              <a:rPr lang="it-IT" sz="900" dirty="0" err="1">
                <a:latin typeface="Rockwell Condensed" panose="02060603050405020104" pitchFamily="18" charset="0"/>
                <a:cs typeface="Times New Roman" panose="02020603050405020304" pitchFamily="18" charset="0"/>
              </a:rPr>
              <a:t>ship</a:t>
            </a:r>
            <a:endParaRPr lang="it-IT" sz="900" dirty="0">
              <a:latin typeface="Rockwell Condensed" panose="02060603050405020104" pitchFamily="18" charset="0"/>
              <a:cs typeface="Times New Roman" panose="02020603050405020304" pitchFamily="18" charset="0"/>
            </a:endParaRPr>
          </a:p>
        </p:txBody>
      </p:sp>
      <p:pic>
        <p:nvPicPr>
          <p:cNvPr id="96" name="Picture 18" descr="Dice - Free entertainment icons">
            <a:extLst>
              <a:ext uri="{FF2B5EF4-FFF2-40B4-BE49-F238E27FC236}">
                <a16:creationId xmlns:a16="http://schemas.microsoft.com/office/drawing/2014/main" id="{41963965-E9DB-46B7-A65C-55800C0DA8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7308" y="6175023"/>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8" descr="Dice - Free entertainment icons">
            <a:extLst>
              <a:ext uri="{FF2B5EF4-FFF2-40B4-BE49-F238E27FC236}">
                <a16:creationId xmlns:a16="http://schemas.microsoft.com/office/drawing/2014/main" id="{408DECC1-120F-453F-9F8A-4769752544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61218" y="6175023"/>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a:extLst>
              <a:ext uri="{FF2B5EF4-FFF2-40B4-BE49-F238E27FC236}">
                <a16:creationId xmlns:a16="http://schemas.microsoft.com/office/drawing/2014/main" id="{50FCDE7B-EF10-4F5C-B772-20503A22C7ED}"/>
              </a:ext>
            </a:extLst>
          </p:cNvPr>
          <p:cNvPicPr>
            <a:picLocks noChangeAspect="1"/>
          </p:cNvPicPr>
          <p:nvPr/>
        </p:nvPicPr>
        <p:blipFill>
          <a:blip r:embed="rId10"/>
          <a:stretch>
            <a:fillRect/>
          </a:stretch>
        </p:blipFill>
        <p:spPr>
          <a:xfrm>
            <a:off x="7692755" y="2788041"/>
            <a:ext cx="218790" cy="181604"/>
          </a:xfrm>
          <a:prstGeom prst="rect">
            <a:avLst/>
          </a:prstGeom>
        </p:spPr>
      </p:pic>
      <p:sp>
        <p:nvSpPr>
          <p:cNvPr id="79" name="Flowchart: Alternate Process 78">
            <a:extLst>
              <a:ext uri="{FF2B5EF4-FFF2-40B4-BE49-F238E27FC236}">
                <a16:creationId xmlns:a16="http://schemas.microsoft.com/office/drawing/2014/main" id="{CEF70FF8-9AB0-4F6A-9747-77CBD32B1BC4}"/>
              </a:ext>
            </a:extLst>
          </p:cNvPr>
          <p:cNvSpPr/>
          <p:nvPr/>
        </p:nvSpPr>
        <p:spPr>
          <a:xfrm>
            <a:off x="9189755" y="146657"/>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sp>
        <p:nvSpPr>
          <p:cNvPr id="81" name="Flowchart: Alternate Process 80">
            <a:extLst>
              <a:ext uri="{FF2B5EF4-FFF2-40B4-BE49-F238E27FC236}">
                <a16:creationId xmlns:a16="http://schemas.microsoft.com/office/drawing/2014/main" id="{64C823B0-939B-4E90-A5FB-09ACB41DF602}"/>
              </a:ext>
            </a:extLst>
          </p:cNvPr>
          <p:cNvSpPr/>
          <p:nvPr/>
        </p:nvSpPr>
        <p:spPr>
          <a:xfrm>
            <a:off x="9501560" y="144131"/>
            <a:ext cx="267286" cy="162951"/>
          </a:xfrm>
          <a:prstGeom prst="flowChartAlternateProces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700" dirty="0"/>
              <a:t>WAR</a:t>
            </a:r>
          </a:p>
        </p:txBody>
      </p:sp>
      <p:pic>
        <p:nvPicPr>
          <p:cNvPr id="82" name="Picture 81" descr="A picture containing text, picture frame&#10;&#10;Description automatically generated">
            <a:extLst>
              <a:ext uri="{FF2B5EF4-FFF2-40B4-BE49-F238E27FC236}">
                <a16:creationId xmlns:a16="http://schemas.microsoft.com/office/drawing/2014/main" id="{E41242F4-B047-41A2-9DC6-D2C15E95284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20115" y="4135429"/>
            <a:ext cx="377564" cy="377564"/>
          </a:xfrm>
          <a:prstGeom prst="rect">
            <a:avLst/>
          </a:prstGeom>
        </p:spPr>
      </p:pic>
      <p:pic>
        <p:nvPicPr>
          <p:cNvPr id="83" name="Picture 82" descr="A picture containing text&#10;&#10;Description automatically generated">
            <a:extLst>
              <a:ext uri="{FF2B5EF4-FFF2-40B4-BE49-F238E27FC236}">
                <a16:creationId xmlns:a16="http://schemas.microsoft.com/office/drawing/2014/main" id="{F3816B69-20A6-4B89-9183-93BDA8D28EB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69655" y="2303319"/>
            <a:ext cx="377564" cy="377564"/>
          </a:xfrm>
          <a:prstGeom prst="rect">
            <a:avLst/>
          </a:prstGeom>
        </p:spPr>
      </p:pic>
      <p:pic>
        <p:nvPicPr>
          <p:cNvPr id="7" name="Picture 6">
            <a:extLst>
              <a:ext uri="{FF2B5EF4-FFF2-40B4-BE49-F238E27FC236}">
                <a16:creationId xmlns:a16="http://schemas.microsoft.com/office/drawing/2014/main" id="{9F0FF9BC-0C19-4A20-875C-47B7D86899D6}"/>
              </a:ext>
            </a:extLst>
          </p:cNvPr>
          <p:cNvPicPr>
            <a:picLocks noChangeAspect="1"/>
          </p:cNvPicPr>
          <p:nvPr/>
        </p:nvPicPr>
        <p:blipFill>
          <a:blip r:embed="rId14"/>
          <a:stretch>
            <a:fillRect/>
          </a:stretch>
        </p:blipFill>
        <p:spPr>
          <a:xfrm>
            <a:off x="4321063" y="4112541"/>
            <a:ext cx="594321" cy="496815"/>
          </a:xfrm>
          <a:prstGeom prst="rect">
            <a:avLst/>
          </a:prstGeom>
        </p:spPr>
      </p:pic>
      <p:pic>
        <p:nvPicPr>
          <p:cNvPr id="8" name="Picture 7">
            <a:extLst>
              <a:ext uri="{FF2B5EF4-FFF2-40B4-BE49-F238E27FC236}">
                <a16:creationId xmlns:a16="http://schemas.microsoft.com/office/drawing/2014/main" id="{E02C362A-64DE-4942-964F-DDA53D84C4DA}"/>
              </a:ext>
            </a:extLst>
          </p:cNvPr>
          <p:cNvPicPr>
            <a:picLocks noChangeAspect="1"/>
          </p:cNvPicPr>
          <p:nvPr/>
        </p:nvPicPr>
        <p:blipFill>
          <a:blip r:embed="rId15"/>
          <a:stretch>
            <a:fillRect/>
          </a:stretch>
        </p:blipFill>
        <p:spPr>
          <a:xfrm>
            <a:off x="4501649" y="811551"/>
            <a:ext cx="613899" cy="545688"/>
          </a:xfrm>
          <a:prstGeom prst="rect">
            <a:avLst/>
          </a:prstGeom>
        </p:spPr>
      </p:pic>
      <p:pic>
        <p:nvPicPr>
          <p:cNvPr id="91" name="Picture 90" descr="Text&#10;&#10;Description automatically generated">
            <a:extLst>
              <a:ext uri="{FF2B5EF4-FFF2-40B4-BE49-F238E27FC236}">
                <a16:creationId xmlns:a16="http://schemas.microsoft.com/office/drawing/2014/main" id="{65FCD91A-82C7-4E5F-99A3-4F45EA1E8EB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851619" y="5633374"/>
            <a:ext cx="389284" cy="389284"/>
          </a:xfrm>
          <a:prstGeom prst="rect">
            <a:avLst/>
          </a:prstGeom>
        </p:spPr>
      </p:pic>
      <p:pic>
        <p:nvPicPr>
          <p:cNvPr id="92" name="Picture 91" descr="Calendar&#10;&#10;Description automatically generated with low confidence">
            <a:extLst>
              <a:ext uri="{FF2B5EF4-FFF2-40B4-BE49-F238E27FC236}">
                <a16:creationId xmlns:a16="http://schemas.microsoft.com/office/drawing/2014/main" id="{7F0F6DA5-0A25-40B6-8755-2359ED97778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74216" y="6022658"/>
            <a:ext cx="377563" cy="377563"/>
          </a:xfrm>
          <a:prstGeom prst="rect">
            <a:avLst/>
          </a:prstGeom>
        </p:spPr>
      </p:pic>
      <p:pic>
        <p:nvPicPr>
          <p:cNvPr id="93" name="Picture 92" descr="A picture containing calendar&#10;&#10;Description automatically generated">
            <a:extLst>
              <a:ext uri="{FF2B5EF4-FFF2-40B4-BE49-F238E27FC236}">
                <a16:creationId xmlns:a16="http://schemas.microsoft.com/office/drawing/2014/main" id="{460F5DA4-CE1F-4E26-A028-7B70D1F1130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533818" y="2228428"/>
            <a:ext cx="235028" cy="235028"/>
          </a:xfrm>
          <a:prstGeom prst="rect">
            <a:avLst/>
          </a:prstGeom>
        </p:spPr>
      </p:pic>
      <p:sp>
        <p:nvSpPr>
          <p:cNvPr id="95" name="TextBox 94">
            <a:extLst>
              <a:ext uri="{FF2B5EF4-FFF2-40B4-BE49-F238E27FC236}">
                <a16:creationId xmlns:a16="http://schemas.microsoft.com/office/drawing/2014/main" id="{A053D2A7-B2C4-4ECD-B1EE-E88CCC4CA823}"/>
              </a:ext>
            </a:extLst>
          </p:cNvPr>
          <p:cNvSpPr txBox="1"/>
          <p:nvPr/>
        </p:nvSpPr>
        <p:spPr>
          <a:xfrm>
            <a:off x="251199" y="2460929"/>
            <a:ext cx="715814" cy="513405"/>
          </a:xfrm>
          <a:prstGeom prst="rect">
            <a:avLst/>
          </a:prstGeom>
          <a:noFill/>
        </p:spPr>
        <p:txBody>
          <a:bodyPr wrap="square" tIns="36000" rtlCol="0">
            <a:spAutoFit/>
          </a:bodyPr>
          <a:lstStyle/>
          <a:p>
            <a:pPr>
              <a:spcBef>
                <a:spcPts val="300"/>
              </a:spcBef>
            </a:pPr>
            <a:r>
              <a:rPr lang="it-IT" sz="1000" dirty="0">
                <a:latin typeface="Rockwell Condensed" panose="02060603050405020104" pitchFamily="18" charset="0"/>
                <a:cs typeface="Times New Roman" panose="02020603050405020304" pitchFamily="18" charset="0"/>
              </a:rPr>
              <a:t>Pirate Card </a:t>
            </a:r>
            <a:r>
              <a:rPr lang="it-IT" sz="1000" dirty="0" err="1">
                <a:latin typeface="Rockwell Condensed" panose="02060603050405020104" pitchFamily="18" charset="0"/>
                <a:cs typeface="Times New Roman" panose="02020603050405020304" pitchFamily="18" charset="0"/>
              </a:rPr>
              <a:t>limits</a:t>
            </a:r>
            <a:r>
              <a:rPr lang="it-IT" sz="1000" dirty="0">
                <a:latin typeface="Rockwell Condensed" panose="02060603050405020104" pitchFamily="18" charset="0"/>
                <a:cs typeface="Times New Roman" panose="02020603050405020304" pitchFamily="18" charset="0"/>
              </a:rPr>
              <a:t>:</a:t>
            </a:r>
          </a:p>
          <a:p>
            <a:endParaRPr lang="it-IT" sz="800" b="1" dirty="0">
              <a:latin typeface="Gill Sans MT" panose="020B0502020104020203" pitchFamily="34" charset="0"/>
              <a:cs typeface="Times New Roman" panose="02020603050405020304" pitchFamily="18" charset="0"/>
            </a:endParaRPr>
          </a:p>
        </p:txBody>
      </p:sp>
    </p:spTree>
    <p:extLst>
      <p:ext uri="{BB962C8B-B14F-4D97-AF65-F5344CB8AC3E}">
        <p14:creationId xmlns:p14="http://schemas.microsoft.com/office/powerpoint/2010/main" val="424498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 outdoor, transport, watercraft&#10;&#10;Description automatically generated">
            <a:extLst>
              <a:ext uri="{FF2B5EF4-FFF2-40B4-BE49-F238E27FC236}">
                <a16:creationId xmlns:a16="http://schemas.microsoft.com/office/drawing/2014/main" id="{C0AC82B8-1E43-4B51-A440-3F1F9D784DD9}"/>
              </a:ext>
            </a:extLst>
          </p:cNvPr>
          <p:cNvPicPr>
            <a:picLocks noChangeAspect="1"/>
          </p:cNvPicPr>
          <p:nvPr/>
        </p:nvPicPr>
        <p:blipFill rotWithShape="1">
          <a:blip r:embed="rId2">
            <a:extLst>
              <a:ext uri="{28A0092B-C50C-407E-A947-70E740481C1C}">
                <a14:useLocalDpi xmlns:a14="http://schemas.microsoft.com/office/drawing/2010/main" val="0"/>
              </a:ext>
            </a:extLst>
          </a:blip>
          <a:srcRect t="7709"/>
          <a:stretch/>
        </p:blipFill>
        <p:spPr>
          <a:xfrm>
            <a:off x="0" y="1282"/>
            <a:ext cx="9906000" cy="6856718"/>
          </a:xfrm>
          <a:prstGeom prst="rect">
            <a:avLst/>
          </a:prstGeom>
        </p:spPr>
      </p:pic>
      <p:sp>
        <p:nvSpPr>
          <p:cNvPr id="4" name="Double Wave 3">
            <a:extLst>
              <a:ext uri="{FF2B5EF4-FFF2-40B4-BE49-F238E27FC236}">
                <a16:creationId xmlns:a16="http://schemas.microsoft.com/office/drawing/2014/main" id="{E841D63D-16A6-4151-AC99-4E689B52F579}"/>
              </a:ext>
            </a:extLst>
          </p:cNvPr>
          <p:cNvSpPr/>
          <p:nvPr/>
        </p:nvSpPr>
        <p:spPr>
          <a:xfrm rot="5400000">
            <a:off x="371578" y="270074"/>
            <a:ext cx="1859929" cy="2317254"/>
          </a:xfrm>
          <a:prstGeom prst="doubleWave">
            <a:avLst>
              <a:gd name="adj1" fmla="val 548"/>
              <a:gd name="adj2" fmla="val 0"/>
            </a:avLst>
          </a:prstGeom>
          <a:blipFill>
            <a:blip r:embed="rId3">
              <a:extLst>
                <a:ext uri="{96DAC541-7B7A-43D3-8B79-37D633B846F1}">
                  <asvg:svgBlip xmlns:asvg="http://schemas.microsoft.com/office/drawing/2016/SVG/main" r:embed="rId4"/>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5" name="TextBox 4">
            <a:extLst>
              <a:ext uri="{FF2B5EF4-FFF2-40B4-BE49-F238E27FC236}">
                <a16:creationId xmlns:a16="http://schemas.microsoft.com/office/drawing/2014/main" id="{750C6439-F286-4A01-B95C-FAD5F4EC41E3}"/>
              </a:ext>
            </a:extLst>
          </p:cNvPr>
          <p:cNvSpPr txBox="1"/>
          <p:nvPr/>
        </p:nvSpPr>
        <p:spPr>
          <a:xfrm>
            <a:off x="222631" y="545627"/>
            <a:ext cx="2128280" cy="1744511"/>
          </a:xfrm>
          <a:prstGeom prst="rect">
            <a:avLst/>
          </a:prstGeom>
          <a:noFill/>
        </p:spPr>
        <p:txBody>
          <a:bodyPr wrap="square" tIns="36000" rtlCol="0">
            <a:spAutoFit/>
          </a:bodyPr>
          <a:lstStyle/>
          <a:p>
            <a:r>
              <a:rPr lang="it-IT" sz="1050" b="1" dirty="0" err="1">
                <a:solidFill>
                  <a:srgbClr val="FF0000"/>
                </a:solidFill>
                <a:latin typeface="Rockwell Condensed" panose="02060603050405020104" pitchFamily="18" charset="0"/>
                <a:cs typeface="Times New Roman" panose="02020603050405020304" pitchFamily="18" charset="0"/>
              </a:rPr>
              <a:t>Attempt</a:t>
            </a:r>
            <a:r>
              <a:rPr lang="it-IT" sz="1050" b="1" dirty="0">
                <a:solidFill>
                  <a:srgbClr val="FF0000"/>
                </a:solidFill>
                <a:latin typeface="Rockwell Condensed" panose="02060603050405020104" pitchFamily="18" charset="0"/>
                <a:cs typeface="Times New Roman" panose="02020603050405020304" pitchFamily="18" charset="0"/>
              </a:rPr>
              <a:t> to </a:t>
            </a:r>
            <a:r>
              <a:rPr lang="it-IT" sz="1050" b="1" dirty="0" err="1">
                <a:solidFill>
                  <a:srgbClr val="FF0000"/>
                </a:solidFill>
                <a:latin typeface="Rockwell Condensed" panose="02060603050405020104" pitchFamily="18" charset="0"/>
                <a:cs typeface="Times New Roman" panose="02020603050405020304" pitchFamily="18" charset="0"/>
              </a:rPr>
              <a:t>Deploy</a:t>
            </a:r>
            <a:r>
              <a:rPr lang="it-IT" sz="1050" b="1" dirty="0">
                <a:solidFill>
                  <a:srgbClr val="FF0000"/>
                </a:solidFill>
                <a:latin typeface="Rockwell Condensed" panose="02060603050405020104" pitchFamily="18" charset="0"/>
                <a:cs typeface="Times New Roman" panose="02020603050405020304" pitchFamily="18" charset="0"/>
              </a:rPr>
              <a:t> a </a:t>
            </a:r>
            <a:endParaRPr lang="it-IT" sz="1000" b="1" dirty="0">
              <a:latin typeface="Rockwell Condensed" panose="02060603050405020104" pitchFamily="18" charset="0"/>
              <a:cs typeface="Times New Roman" panose="02020603050405020304" pitchFamily="18" charset="0"/>
            </a:endParaRPr>
          </a:p>
          <a:p>
            <a:r>
              <a:rPr lang="it-IT" sz="1000" dirty="0">
                <a:latin typeface="Rockwell Condensed" panose="02060603050405020104" pitchFamily="18" charset="0"/>
                <a:cs typeface="Times New Roman" panose="02020603050405020304" pitchFamily="18" charset="0"/>
              </a:rPr>
              <a:t>Not </a:t>
            </a:r>
            <a:r>
              <a:rPr lang="it-IT" sz="1000" dirty="0" err="1">
                <a:latin typeface="Rockwell Condensed" panose="02060603050405020104" pitchFamily="18" charset="0"/>
                <a:cs typeface="Times New Roman" panose="02020603050405020304" pitchFamily="18" charset="0"/>
              </a:rPr>
              <a:t>against</a:t>
            </a:r>
            <a:r>
              <a:rPr lang="it-IT" sz="1000" dirty="0">
                <a:latin typeface="Rockwell Condensed" panose="02060603050405020104" pitchFamily="18" charset="0"/>
                <a:cs typeface="Times New Roman" panose="02020603050405020304" pitchFamily="18" charset="0"/>
              </a:rPr>
              <a:t>       in a port or Transit Area</a:t>
            </a:r>
          </a:p>
          <a:p>
            <a:pPr marL="171450" indent="-171450">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Rolls: </a:t>
            </a:r>
          </a:p>
          <a:p>
            <a:pPr marL="171450" indent="-171450">
              <a:spcBef>
                <a:spcPts val="300"/>
              </a:spcBef>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&lt;       </a:t>
            </a:r>
            <a:r>
              <a:rPr lang="it-IT" sz="1000" i="1" dirty="0" err="1">
                <a:latin typeface="Rockwell Condensed" panose="02060603050405020104" pitchFamily="18" charset="0"/>
                <a:cs typeface="Times New Roman" panose="02020603050405020304" pitchFamily="18" charset="0"/>
              </a:rPr>
              <a:t>Notoriety</a:t>
            </a:r>
            <a:endParaRPr lang="it-IT" sz="1000" i="1" dirty="0">
              <a:latin typeface="Rockwell Condensed" panose="02060603050405020104" pitchFamily="18" charset="0"/>
              <a:cs typeface="Times New Roman" panose="02020603050405020304" pitchFamily="18" charset="0"/>
            </a:endParaRPr>
          </a:p>
          <a:p>
            <a:pPr marL="266700" indent="-8890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Place </a:t>
            </a:r>
            <a:r>
              <a:rPr lang="it-IT" sz="1000" dirty="0" err="1">
                <a:latin typeface="Rockwell Condensed" panose="02060603050405020104" pitchFamily="18" charset="0"/>
                <a:cs typeface="Times New Roman" panose="02020603050405020304" pitchFamily="18" charset="0"/>
              </a:rPr>
              <a:t>randomly</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drawn</a:t>
            </a:r>
            <a:r>
              <a:rPr lang="it-IT" sz="1000" dirty="0">
                <a:latin typeface="Rockwell Condensed" panose="02060603050405020104" pitchFamily="18" charset="0"/>
                <a:cs typeface="Times New Roman" panose="02020603050405020304" pitchFamily="18" charset="0"/>
              </a:rPr>
              <a:t>        in </a:t>
            </a:r>
            <a:r>
              <a:rPr lang="it-IT" sz="1000" dirty="0" err="1">
                <a:latin typeface="Rockwell Condensed" panose="02060603050405020104" pitchFamily="18" charset="0"/>
                <a:cs typeface="Times New Roman" panose="02020603050405020304" pitchFamily="18" charset="0"/>
              </a:rPr>
              <a:t>sea</a:t>
            </a:r>
            <a:r>
              <a:rPr lang="it-IT" sz="1000" dirty="0">
                <a:latin typeface="Rockwell Condensed" panose="02060603050405020104" pitchFamily="18" charset="0"/>
                <a:cs typeface="Times New Roman" panose="02020603050405020304" pitchFamily="18" charset="0"/>
              </a:rPr>
              <a:t> are with   </a:t>
            </a:r>
          </a:p>
          <a:p>
            <a:pPr marL="266700" indent="-8890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Deploying</a:t>
            </a:r>
            <a:r>
              <a:rPr lang="it-IT" sz="1000" dirty="0">
                <a:latin typeface="Rockwell Condensed" panose="02060603050405020104" pitchFamily="18" charset="0"/>
                <a:cs typeface="Times New Roman" panose="02020603050405020304" pitchFamily="18" charset="0"/>
              </a:rPr>
              <a:t> player controls </a:t>
            </a:r>
          </a:p>
          <a:p>
            <a:pPr>
              <a:spcBef>
                <a:spcPts val="300"/>
              </a:spcBef>
            </a:pPr>
            <a:r>
              <a:rPr lang="it-IT" sz="1000" dirty="0" err="1">
                <a:latin typeface="Rockwell Condensed" panose="02060603050405020104" pitchFamily="18" charset="0"/>
                <a:cs typeface="Times New Roman" panose="02020603050405020304" pitchFamily="18" charset="0"/>
              </a:rPr>
              <a:t>Each</a:t>
            </a:r>
            <a:r>
              <a:rPr lang="it-IT" sz="1000" dirty="0">
                <a:latin typeface="Rockwell Condensed" panose="02060603050405020104" pitchFamily="18" charset="0"/>
                <a:cs typeface="Times New Roman" panose="02020603050405020304" pitchFamily="18" charset="0"/>
              </a:rPr>
              <a:t> player can control on max 1         </a:t>
            </a:r>
            <a:r>
              <a:rPr lang="it-IT" sz="1000" dirty="0" err="1">
                <a:latin typeface="Rockwell Condensed" panose="02060603050405020104" pitchFamily="18" charset="0"/>
                <a:cs typeface="Times New Roman" panose="02020603050405020304" pitchFamily="18" charset="0"/>
              </a:rPr>
              <a:t>at</a:t>
            </a:r>
            <a:r>
              <a:rPr lang="it-IT" sz="1000" dirty="0">
                <a:latin typeface="Rockwell Condensed" panose="02060603050405020104" pitchFamily="18" charset="0"/>
                <a:cs typeface="Times New Roman" panose="02020603050405020304" pitchFamily="18" charset="0"/>
              </a:rPr>
              <a:t> a time</a:t>
            </a:r>
          </a:p>
          <a:p>
            <a:r>
              <a:rPr lang="it-IT" sz="1000" dirty="0">
                <a:latin typeface="Rockwell Condensed" panose="02060603050405020104" pitchFamily="18" charset="0"/>
                <a:cs typeface="Times New Roman" panose="02020603050405020304" pitchFamily="18" charset="0"/>
              </a:rPr>
              <a:t>The new         </a:t>
            </a:r>
            <a:r>
              <a:rPr lang="it-IT" sz="1000" dirty="0" err="1">
                <a:latin typeface="Rockwell Condensed" panose="02060603050405020104" pitchFamily="18" charset="0"/>
                <a:cs typeface="Times New Roman" panose="02020603050405020304" pitchFamily="18" charset="0"/>
              </a:rPr>
              <a:t>is</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able</a:t>
            </a:r>
            <a:r>
              <a:rPr lang="it-IT" sz="1000" dirty="0">
                <a:latin typeface="Rockwell Condensed" panose="02060603050405020104" pitchFamily="18" charset="0"/>
                <a:cs typeface="Times New Roman" panose="02020603050405020304" pitchFamily="18" charset="0"/>
              </a:rPr>
              <a:t> to </a:t>
            </a:r>
            <a:r>
              <a:rPr lang="it-IT" sz="1000" dirty="0" err="1">
                <a:latin typeface="Rockwell Condensed" panose="02060603050405020104" pitchFamily="18" charset="0"/>
                <a:cs typeface="Times New Roman" panose="02020603050405020304" pitchFamily="18" charset="0"/>
              </a:rPr>
              <a:t>React</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immediately</a:t>
            </a:r>
            <a:endParaRPr lang="it-IT" sz="1000" dirty="0">
              <a:latin typeface="Rockwell Condensed" panose="02060603050405020104" pitchFamily="18" charset="0"/>
              <a:cs typeface="Times New Roman" panose="02020603050405020304" pitchFamily="18" charset="0"/>
            </a:endParaRPr>
          </a:p>
        </p:txBody>
      </p:sp>
      <p:sp>
        <p:nvSpPr>
          <p:cNvPr id="6" name="Flowchart: Alternate Process 5">
            <a:extLst>
              <a:ext uri="{FF2B5EF4-FFF2-40B4-BE49-F238E27FC236}">
                <a16:creationId xmlns:a16="http://schemas.microsoft.com/office/drawing/2014/main" id="{93C5EBE5-3FAD-43B7-9B66-181F04E9E7C2}"/>
              </a:ext>
            </a:extLst>
          </p:cNvPr>
          <p:cNvSpPr/>
          <p:nvPr/>
        </p:nvSpPr>
        <p:spPr>
          <a:xfrm>
            <a:off x="1478328" y="566003"/>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pic>
        <p:nvPicPr>
          <p:cNvPr id="10" name="Picture 9">
            <a:extLst>
              <a:ext uri="{FF2B5EF4-FFF2-40B4-BE49-F238E27FC236}">
                <a16:creationId xmlns:a16="http://schemas.microsoft.com/office/drawing/2014/main" id="{FBB3B5F7-47E4-4BD5-88AD-A876B48ED3A7}"/>
              </a:ext>
            </a:extLst>
          </p:cNvPr>
          <p:cNvPicPr>
            <a:picLocks noChangeAspect="1"/>
          </p:cNvPicPr>
          <p:nvPr/>
        </p:nvPicPr>
        <p:blipFill>
          <a:blip r:embed="rId5"/>
          <a:stretch>
            <a:fillRect/>
          </a:stretch>
        </p:blipFill>
        <p:spPr>
          <a:xfrm>
            <a:off x="822253" y="728951"/>
            <a:ext cx="218790" cy="181604"/>
          </a:xfrm>
          <a:prstGeom prst="rect">
            <a:avLst/>
          </a:prstGeom>
        </p:spPr>
      </p:pic>
      <p:sp>
        <p:nvSpPr>
          <p:cNvPr id="11" name="Flowchart: Alternate Process 10">
            <a:extLst>
              <a:ext uri="{FF2B5EF4-FFF2-40B4-BE49-F238E27FC236}">
                <a16:creationId xmlns:a16="http://schemas.microsoft.com/office/drawing/2014/main" id="{DDDC521A-FA9F-4A27-905B-29A15265A1E5}"/>
              </a:ext>
            </a:extLst>
          </p:cNvPr>
          <p:cNvSpPr/>
          <p:nvPr/>
        </p:nvSpPr>
        <p:spPr>
          <a:xfrm>
            <a:off x="399425" y="922375"/>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pic>
        <p:nvPicPr>
          <p:cNvPr id="12" name="Picture 18" descr="Dice - Free entertainment icons">
            <a:extLst>
              <a:ext uri="{FF2B5EF4-FFF2-40B4-BE49-F238E27FC236}">
                <a16:creationId xmlns:a16="http://schemas.microsoft.com/office/drawing/2014/main" id="{F15ED1F0-9D0C-4C8D-BF7B-F39529745D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4917" y="935025"/>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Dice - Free entertainment icons">
            <a:extLst>
              <a:ext uri="{FF2B5EF4-FFF2-40B4-BE49-F238E27FC236}">
                <a16:creationId xmlns:a16="http://schemas.microsoft.com/office/drawing/2014/main" id="{150E8E98-6B58-4D1B-81EF-A1999A349F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454" y="935025"/>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8" descr="Dice - Free entertainment icons">
            <a:extLst>
              <a:ext uri="{FF2B5EF4-FFF2-40B4-BE49-F238E27FC236}">
                <a16:creationId xmlns:a16="http://schemas.microsoft.com/office/drawing/2014/main" id="{2A1F7EE6-0259-4154-AAFF-FBA26E71DC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5990" y="935025"/>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B085056-9382-42B1-967F-2707D5E7D397}"/>
              </a:ext>
            </a:extLst>
          </p:cNvPr>
          <p:cNvPicPr>
            <a:picLocks noChangeAspect="1"/>
          </p:cNvPicPr>
          <p:nvPr/>
        </p:nvPicPr>
        <p:blipFill>
          <a:blip r:embed="rId5"/>
          <a:stretch>
            <a:fillRect/>
          </a:stretch>
        </p:blipFill>
        <p:spPr>
          <a:xfrm>
            <a:off x="726997" y="1099293"/>
            <a:ext cx="218790" cy="181604"/>
          </a:xfrm>
          <a:prstGeom prst="rect">
            <a:avLst/>
          </a:prstGeom>
        </p:spPr>
      </p:pic>
      <p:sp>
        <p:nvSpPr>
          <p:cNvPr id="16" name="Flowchart: Alternate Process 15">
            <a:extLst>
              <a:ext uri="{FF2B5EF4-FFF2-40B4-BE49-F238E27FC236}">
                <a16:creationId xmlns:a16="http://schemas.microsoft.com/office/drawing/2014/main" id="{80D4DED9-45A9-4828-8A96-F413FEC158CB}"/>
              </a:ext>
            </a:extLst>
          </p:cNvPr>
          <p:cNvSpPr/>
          <p:nvPr/>
        </p:nvSpPr>
        <p:spPr>
          <a:xfrm>
            <a:off x="1530715" y="1259951"/>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pic>
        <p:nvPicPr>
          <p:cNvPr id="17" name="Picture 16">
            <a:extLst>
              <a:ext uri="{FF2B5EF4-FFF2-40B4-BE49-F238E27FC236}">
                <a16:creationId xmlns:a16="http://schemas.microsoft.com/office/drawing/2014/main" id="{D952DFA3-1A29-4892-B96F-F0CC8BD894E7}"/>
              </a:ext>
            </a:extLst>
          </p:cNvPr>
          <p:cNvPicPr>
            <a:picLocks noChangeAspect="1"/>
          </p:cNvPicPr>
          <p:nvPr/>
        </p:nvPicPr>
        <p:blipFill>
          <a:blip r:embed="rId5"/>
          <a:stretch>
            <a:fillRect/>
          </a:stretch>
        </p:blipFill>
        <p:spPr>
          <a:xfrm>
            <a:off x="965062" y="1424824"/>
            <a:ext cx="218790" cy="181604"/>
          </a:xfrm>
          <a:prstGeom prst="rect">
            <a:avLst/>
          </a:prstGeom>
        </p:spPr>
      </p:pic>
      <p:sp>
        <p:nvSpPr>
          <p:cNvPr id="18" name="Flowchart: Alternate Process 17">
            <a:extLst>
              <a:ext uri="{FF2B5EF4-FFF2-40B4-BE49-F238E27FC236}">
                <a16:creationId xmlns:a16="http://schemas.microsoft.com/office/drawing/2014/main" id="{F27E9325-4473-43FB-8577-E814CDC5BE15}"/>
              </a:ext>
            </a:extLst>
          </p:cNvPr>
          <p:cNvSpPr/>
          <p:nvPr/>
        </p:nvSpPr>
        <p:spPr>
          <a:xfrm>
            <a:off x="1657449" y="1569178"/>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sp>
        <p:nvSpPr>
          <p:cNvPr id="19" name="Flowchart: Alternate Process 18">
            <a:extLst>
              <a:ext uri="{FF2B5EF4-FFF2-40B4-BE49-F238E27FC236}">
                <a16:creationId xmlns:a16="http://schemas.microsoft.com/office/drawing/2014/main" id="{2246E28C-AE88-4305-A04E-C9A56777661D}"/>
              </a:ext>
            </a:extLst>
          </p:cNvPr>
          <p:cNvSpPr/>
          <p:nvPr/>
        </p:nvSpPr>
        <p:spPr>
          <a:xfrm>
            <a:off x="1768189" y="1766572"/>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sp>
        <p:nvSpPr>
          <p:cNvPr id="20" name="Flowchart: Alternate Process 19">
            <a:extLst>
              <a:ext uri="{FF2B5EF4-FFF2-40B4-BE49-F238E27FC236}">
                <a16:creationId xmlns:a16="http://schemas.microsoft.com/office/drawing/2014/main" id="{4515F3B8-2002-4E23-A704-33136F4E124B}"/>
              </a:ext>
            </a:extLst>
          </p:cNvPr>
          <p:cNvSpPr/>
          <p:nvPr/>
        </p:nvSpPr>
        <p:spPr>
          <a:xfrm>
            <a:off x="726997" y="2071152"/>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sp>
        <p:nvSpPr>
          <p:cNvPr id="21" name="Double Wave 20">
            <a:extLst>
              <a:ext uri="{FF2B5EF4-FFF2-40B4-BE49-F238E27FC236}">
                <a16:creationId xmlns:a16="http://schemas.microsoft.com/office/drawing/2014/main" id="{2A7F89CD-B475-4681-9D91-4784A7ECF5DB}"/>
              </a:ext>
            </a:extLst>
          </p:cNvPr>
          <p:cNvSpPr/>
          <p:nvPr/>
        </p:nvSpPr>
        <p:spPr>
          <a:xfrm rot="5400000">
            <a:off x="-903390" y="3431949"/>
            <a:ext cx="4409860" cy="2317254"/>
          </a:xfrm>
          <a:prstGeom prst="doubleWave">
            <a:avLst>
              <a:gd name="adj1" fmla="val 548"/>
              <a:gd name="adj2" fmla="val 0"/>
            </a:avLst>
          </a:prstGeom>
          <a:blipFill>
            <a:blip r:embed="rId3">
              <a:extLst>
                <a:ext uri="{96DAC541-7B7A-43D3-8B79-37D633B846F1}">
                  <asvg:svgBlip xmlns:asvg="http://schemas.microsoft.com/office/drawing/2016/SVG/main" r:embed="rId4"/>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22" name="TextBox 21">
            <a:extLst>
              <a:ext uri="{FF2B5EF4-FFF2-40B4-BE49-F238E27FC236}">
                <a16:creationId xmlns:a16="http://schemas.microsoft.com/office/drawing/2014/main" id="{DE5C2EAD-A3DB-4691-BB50-4ECCFAFBD099}"/>
              </a:ext>
            </a:extLst>
          </p:cNvPr>
          <p:cNvSpPr txBox="1"/>
          <p:nvPr/>
        </p:nvSpPr>
        <p:spPr>
          <a:xfrm>
            <a:off x="222634" y="2432537"/>
            <a:ext cx="2128281" cy="4360612"/>
          </a:xfrm>
          <a:prstGeom prst="rect">
            <a:avLst/>
          </a:prstGeom>
          <a:noFill/>
        </p:spPr>
        <p:txBody>
          <a:bodyPr wrap="square" tIns="36000" rtlCol="0">
            <a:spAutoFit/>
          </a:bodyPr>
          <a:lstStyle/>
          <a:p>
            <a:r>
              <a:rPr lang="it-IT" sz="1050" b="1" dirty="0">
                <a:solidFill>
                  <a:srgbClr val="FF0000"/>
                </a:solidFill>
                <a:latin typeface="Rockwell Condensed" panose="02060603050405020104" pitchFamily="18" charset="0"/>
                <a:cs typeface="Times New Roman" panose="02020603050405020304" pitchFamily="18" charset="0"/>
              </a:rPr>
              <a:t>Use</a:t>
            </a:r>
            <a:endParaRPr lang="it-IT" sz="1000" b="1" dirty="0">
              <a:latin typeface="Rockwell Condensed" panose="02060603050405020104" pitchFamily="18" charset="0"/>
              <a:cs typeface="Times New Roman" panose="02020603050405020304" pitchFamily="18" charset="0"/>
            </a:endParaRPr>
          </a:p>
          <a:p>
            <a:r>
              <a:rPr lang="it-IT" sz="1000" dirty="0" err="1">
                <a:latin typeface="Rockwell Condensed" panose="02060603050405020104" pitchFamily="18" charset="0"/>
                <a:cs typeface="Times New Roman" panose="02020603050405020304" pitchFamily="18" charset="0"/>
              </a:rPr>
              <a:t>Only</a:t>
            </a:r>
            <a:r>
              <a:rPr lang="it-IT" sz="1000" dirty="0">
                <a:latin typeface="Rockwell Condensed" panose="02060603050405020104" pitchFamily="18" charset="0"/>
                <a:cs typeface="Times New Roman" panose="02020603050405020304" pitchFamily="18" charset="0"/>
              </a:rPr>
              <a:t> one of the following per AP Turn</a:t>
            </a:r>
          </a:p>
          <a:p>
            <a:pPr marL="88900" indent="-88900">
              <a:buFont typeface="Arial" panose="020B0604020202020204" pitchFamily="34" charset="0"/>
              <a:buChar char="•"/>
            </a:pPr>
            <a:r>
              <a:rPr lang="it-IT" sz="1000" b="1" dirty="0" err="1">
                <a:solidFill>
                  <a:srgbClr val="FF0000"/>
                </a:solidFill>
                <a:latin typeface="Rockwell Condensed" panose="02060603050405020104" pitchFamily="18" charset="0"/>
                <a:cs typeface="Times New Roman" panose="02020603050405020304" pitchFamily="18" charset="0"/>
              </a:rPr>
              <a:t>Move</a:t>
            </a:r>
            <a:endParaRPr lang="it-IT" sz="1000" b="1" dirty="0">
              <a:solidFill>
                <a:srgbClr val="FF0000"/>
              </a:solidFill>
              <a:latin typeface="Rockwell Condensed" panose="02060603050405020104" pitchFamily="18" charset="0"/>
              <a:cs typeface="Times New Roman" panose="02020603050405020304" pitchFamily="18" charset="0"/>
            </a:endParaRPr>
          </a:p>
          <a:p>
            <a:pPr marL="177800" lvl="1" indent="-8890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Move</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your</a:t>
            </a:r>
            <a:r>
              <a:rPr lang="it-IT" sz="1000" dirty="0">
                <a:latin typeface="Rockwell Condensed" panose="02060603050405020104" pitchFamily="18" charset="0"/>
                <a:cs typeface="Times New Roman" panose="02020603050405020304" pitchFamily="18" charset="0"/>
              </a:rPr>
              <a:t>        in a </a:t>
            </a:r>
            <a:r>
              <a:rPr lang="it-IT" sz="1000" dirty="0" err="1">
                <a:latin typeface="Rockwell Condensed" panose="02060603050405020104" pitchFamily="18" charset="0"/>
                <a:cs typeface="Times New Roman" panose="02020603050405020304" pitchFamily="18" charset="0"/>
              </a:rPr>
              <a:t>sea</a:t>
            </a:r>
            <a:r>
              <a:rPr lang="it-IT" sz="1000" dirty="0">
                <a:latin typeface="Rockwell Condensed" panose="02060603050405020104" pitchFamily="18" charset="0"/>
                <a:cs typeface="Times New Roman" panose="02020603050405020304" pitchFamily="18" charset="0"/>
              </a:rPr>
              <a:t> or </a:t>
            </a:r>
            <a:r>
              <a:rPr lang="it-IT" sz="1000" dirty="0" err="1">
                <a:latin typeface="Rockwell Condensed" panose="02060603050405020104" pitchFamily="18" charset="0"/>
                <a:cs typeface="Times New Roman" panose="02020603050405020304" pitchFamily="18" charset="0"/>
              </a:rPr>
              <a:t>transit</a:t>
            </a:r>
            <a:r>
              <a:rPr lang="it-IT" sz="1000" dirty="0">
                <a:latin typeface="Rockwell Condensed" panose="02060603050405020104" pitchFamily="18" charset="0"/>
                <a:cs typeface="Times New Roman" panose="02020603050405020304" pitchFamily="18" charset="0"/>
              </a:rPr>
              <a:t> area</a:t>
            </a:r>
          </a:p>
          <a:p>
            <a:pPr marL="177800" lvl="1" indent="-8890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Never</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into</a:t>
            </a:r>
            <a:r>
              <a:rPr lang="it-IT" sz="1000" dirty="0">
                <a:latin typeface="Rockwell Condensed" panose="02060603050405020104" pitchFamily="18" charset="0"/>
                <a:cs typeface="Times New Roman" panose="02020603050405020304" pitchFamily="18" charset="0"/>
              </a:rPr>
              <a:t> ports</a:t>
            </a:r>
          </a:p>
          <a:p>
            <a:pPr marL="88900" indent="-88900">
              <a:buFont typeface="Arial" panose="020B0604020202020204" pitchFamily="34" charset="0"/>
              <a:buChar char="•"/>
            </a:pPr>
            <a:r>
              <a:rPr lang="it-IT" sz="1000" b="1" dirty="0">
                <a:solidFill>
                  <a:srgbClr val="FF0000"/>
                </a:solidFill>
                <a:latin typeface="Rockwell Condensed" panose="02060603050405020104" pitchFamily="18" charset="0"/>
                <a:cs typeface="Times New Roman" panose="02020603050405020304" pitchFamily="18" charset="0"/>
              </a:rPr>
              <a:t>Attack a Pirate Port</a:t>
            </a:r>
          </a:p>
          <a:p>
            <a:pPr marL="177800" lvl="1" indent="-8890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no       in the port</a:t>
            </a:r>
          </a:p>
          <a:p>
            <a:pPr marL="266700" lvl="2" indent="-8890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Port </a:t>
            </a:r>
            <a:r>
              <a:rPr lang="it-IT" sz="1000" dirty="0" err="1">
                <a:latin typeface="Rockwell Condensed" panose="02060603050405020104" pitchFamily="18" charset="0"/>
                <a:cs typeface="Times New Roman" panose="02020603050405020304" pitchFamily="18" charset="0"/>
              </a:rPr>
              <a:t>destroyed</a:t>
            </a:r>
            <a:endParaRPr lang="it-IT" sz="1000" dirty="0">
              <a:latin typeface="Rockwell Condensed" panose="02060603050405020104" pitchFamily="18" charset="0"/>
              <a:cs typeface="Times New Roman" panose="02020603050405020304" pitchFamily="18" charset="0"/>
            </a:endParaRPr>
          </a:p>
          <a:p>
            <a:pPr marL="177800" lvl="1" indent="-88900">
              <a:spcBef>
                <a:spcPts val="300"/>
              </a:spcBef>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present</a:t>
            </a:r>
            <a:endParaRPr lang="it-IT" sz="1000" dirty="0">
              <a:latin typeface="Rockwell Condensed" panose="02060603050405020104" pitchFamily="18" charset="0"/>
              <a:cs typeface="Times New Roman" panose="02020603050405020304" pitchFamily="18" charset="0"/>
            </a:endParaRPr>
          </a:p>
          <a:p>
            <a:pPr marL="266700" lvl="2" indent="-88900">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Rolls:      + Combat</a:t>
            </a:r>
          </a:p>
          <a:p>
            <a:pPr marL="266700" lvl="2" indent="-88900">
              <a:spcBef>
                <a:spcPts val="300"/>
              </a:spcBef>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Each</a:t>
            </a:r>
            <a:r>
              <a:rPr lang="it-IT" sz="1000" dirty="0">
                <a:latin typeface="Rockwell Condensed" panose="02060603050405020104" pitchFamily="18" charset="0"/>
                <a:cs typeface="Times New Roman" panose="02020603050405020304" pitchFamily="18" charset="0"/>
              </a:rPr>
              <a:t>      Rolls:    * + Combat +</a:t>
            </a:r>
          </a:p>
          <a:p>
            <a:pPr marL="177800" lvl="2" indent="-88900" algn="ctr"/>
            <a:r>
              <a:rPr lang="it-IT" sz="1000" i="1" dirty="0">
                <a:latin typeface="Rockwell Condensed" panose="02060603050405020104" pitchFamily="18" charset="0"/>
                <a:cs typeface="Times New Roman" panose="02020603050405020304" pitchFamily="18" charset="0"/>
              </a:rPr>
              <a:t>* -2 for D&amp;R </a:t>
            </a:r>
          </a:p>
          <a:p>
            <a:pPr marL="266700" lvl="1" indent="-8890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roll &gt; </a:t>
            </a:r>
            <a:r>
              <a:rPr lang="it-IT" sz="1000" dirty="0" err="1">
                <a:latin typeface="Rockwell Condensed" panose="02060603050405020104" pitchFamily="18" charset="0"/>
                <a:cs typeface="Times New Roman" panose="02020603050405020304" pitchFamily="18" charset="0"/>
              </a:rPr>
              <a:t>every</a:t>
            </a:r>
            <a:r>
              <a:rPr lang="it-IT" sz="1000" dirty="0">
                <a:latin typeface="Rockwell Condensed" panose="02060603050405020104" pitchFamily="18" charset="0"/>
                <a:cs typeface="Times New Roman" panose="02020603050405020304" pitchFamily="18" charset="0"/>
              </a:rPr>
              <a:t>       roll, success </a:t>
            </a:r>
          </a:p>
          <a:p>
            <a:pPr marL="360363" lvl="1" indent="-93663">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Port </a:t>
            </a:r>
            <a:r>
              <a:rPr lang="it-IT" sz="1000" dirty="0" err="1">
                <a:latin typeface="Rockwell Condensed" panose="02060603050405020104" pitchFamily="18" charset="0"/>
                <a:cs typeface="Times New Roman" panose="02020603050405020304" pitchFamily="18" charset="0"/>
              </a:rPr>
              <a:t>destroyed</a:t>
            </a:r>
            <a:endParaRPr lang="it-IT" sz="1000" dirty="0">
              <a:latin typeface="Rockwell Condensed" panose="02060603050405020104" pitchFamily="18" charset="0"/>
              <a:cs typeface="Times New Roman" panose="02020603050405020304" pitchFamily="18" charset="0"/>
            </a:endParaRPr>
          </a:p>
          <a:p>
            <a:pPr marL="360363" lvl="1" indent="-93663">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All</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move</a:t>
            </a:r>
            <a:r>
              <a:rPr lang="it-IT" sz="1000" dirty="0">
                <a:latin typeface="Rockwell Condensed" panose="02060603050405020104" pitchFamily="18" charset="0"/>
                <a:cs typeface="Times New Roman" panose="02020603050405020304" pitchFamily="18" charset="0"/>
              </a:rPr>
              <a:t> to </a:t>
            </a:r>
            <a:r>
              <a:rPr lang="it-IT" sz="1000" dirty="0" err="1">
                <a:latin typeface="Rockwell Condensed" panose="02060603050405020104" pitchFamily="18" charset="0"/>
                <a:cs typeface="Times New Roman" panose="02020603050405020304" pitchFamily="18" charset="0"/>
              </a:rPr>
              <a:t>sea</a:t>
            </a:r>
            <a:r>
              <a:rPr lang="it-IT" sz="1000" dirty="0">
                <a:latin typeface="Rockwell Condensed" panose="02060603050405020104" pitchFamily="18" charset="0"/>
                <a:cs typeface="Times New Roman" panose="02020603050405020304" pitchFamily="18" charset="0"/>
              </a:rPr>
              <a:t> and -1 </a:t>
            </a:r>
            <a:r>
              <a:rPr lang="it-IT" sz="1000" i="1" dirty="0">
                <a:latin typeface="Rockwell Condensed" panose="02060603050405020104" pitchFamily="18" charset="0"/>
                <a:cs typeface="Times New Roman" panose="02020603050405020304" pitchFamily="18" charset="0"/>
              </a:rPr>
              <a:t>Combat</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Damage</a:t>
            </a:r>
            <a:endParaRPr lang="it-IT" sz="1000" b="1" i="1" dirty="0">
              <a:solidFill>
                <a:srgbClr val="FF0000"/>
              </a:solidFill>
              <a:latin typeface="Rockwell Condensed" panose="02060603050405020104" pitchFamily="18" charset="0"/>
              <a:cs typeface="Times New Roman" panose="02020603050405020304" pitchFamily="18" charset="0"/>
            </a:endParaRPr>
          </a:p>
          <a:p>
            <a:pPr marL="88900" indent="-88900">
              <a:buFont typeface="Arial" panose="020B0604020202020204" pitchFamily="34" charset="0"/>
              <a:buChar char="•"/>
            </a:pPr>
            <a:r>
              <a:rPr lang="it-IT" sz="1000" b="1" dirty="0" err="1">
                <a:solidFill>
                  <a:srgbClr val="FF0000"/>
                </a:solidFill>
                <a:latin typeface="Rockwell Condensed" panose="02060603050405020104" pitchFamily="18" charset="0"/>
                <a:cs typeface="Times New Roman" panose="02020603050405020304" pitchFamily="18" charset="0"/>
              </a:rPr>
              <a:t>Oust</a:t>
            </a:r>
            <a:r>
              <a:rPr lang="it-IT" sz="1000" b="1" dirty="0">
                <a:solidFill>
                  <a:srgbClr val="FF0000"/>
                </a:solidFill>
                <a:latin typeface="Rockwell Condensed" panose="02060603050405020104" pitchFamily="18" charset="0"/>
                <a:cs typeface="Times New Roman" panose="02020603050405020304" pitchFamily="18" charset="0"/>
              </a:rPr>
              <a:t> </a:t>
            </a:r>
            <a:r>
              <a:rPr lang="it-IT" sz="1000" b="1" dirty="0" err="1">
                <a:solidFill>
                  <a:srgbClr val="FF0000"/>
                </a:solidFill>
                <a:latin typeface="Rockwell Condensed" panose="02060603050405020104" pitchFamily="18" charset="0"/>
                <a:cs typeface="Times New Roman" panose="02020603050405020304" pitchFamily="18" charset="0"/>
              </a:rPr>
              <a:t>Pirates</a:t>
            </a:r>
            <a:r>
              <a:rPr lang="it-IT" sz="1000" b="1" dirty="0">
                <a:solidFill>
                  <a:srgbClr val="FF0000"/>
                </a:solidFill>
                <a:latin typeface="Rockwell Condensed" panose="02060603050405020104" pitchFamily="18" charset="0"/>
                <a:cs typeface="Times New Roman" panose="02020603050405020304" pitchFamily="18" charset="0"/>
              </a:rPr>
              <a:t> from a Port</a:t>
            </a:r>
          </a:p>
          <a:p>
            <a:pPr marL="266700" lvl="1" indent="-88900">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Rolls:     + Combat</a:t>
            </a:r>
          </a:p>
          <a:p>
            <a:pPr marL="266700" lvl="1" indent="-88900">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Rolls:     + sum of </a:t>
            </a:r>
            <a:r>
              <a:rPr lang="it-IT" sz="1000" dirty="0" err="1">
                <a:latin typeface="Rockwell Condensed" panose="02060603050405020104" pitchFamily="18" charset="0"/>
                <a:cs typeface="Times New Roman" panose="02020603050405020304" pitchFamily="18" charset="0"/>
              </a:rPr>
              <a:t>all</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Combats</a:t>
            </a:r>
            <a:endParaRPr lang="it-IT" sz="1000" dirty="0">
              <a:latin typeface="Rockwell Condensed" panose="02060603050405020104" pitchFamily="18" charset="0"/>
              <a:cs typeface="Times New Roman" panose="02020603050405020304" pitchFamily="18" charset="0"/>
            </a:endParaRPr>
          </a:p>
          <a:p>
            <a:pPr marL="177800" lvl="2" indent="-88900" algn="ctr"/>
            <a:r>
              <a:rPr lang="it-IT" sz="1000" i="1" dirty="0">
                <a:latin typeface="Rockwell Condensed" panose="02060603050405020104" pitchFamily="18" charset="0"/>
                <a:cs typeface="Times New Roman" panose="02020603050405020304" pitchFamily="18" charset="0"/>
              </a:rPr>
              <a:t>* -2 for D&amp;R </a:t>
            </a:r>
          </a:p>
          <a:p>
            <a:pPr marL="266700" lvl="1" indent="-8890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roll &gt;       roll, success</a:t>
            </a:r>
          </a:p>
          <a:p>
            <a:pPr marL="360363" lvl="1" indent="-93663">
              <a:spcBef>
                <a:spcPts val="300"/>
              </a:spcBef>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All</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move</a:t>
            </a:r>
            <a:r>
              <a:rPr lang="it-IT" sz="1000" dirty="0">
                <a:latin typeface="Rockwell Condensed" panose="02060603050405020104" pitchFamily="18" charset="0"/>
                <a:cs typeface="Times New Roman" panose="02020603050405020304" pitchFamily="18" charset="0"/>
              </a:rPr>
              <a:t> to </a:t>
            </a:r>
            <a:r>
              <a:rPr lang="it-IT" sz="1000" dirty="0" err="1">
                <a:latin typeface="Rockwell Condensed" panose="02060603050405020104" pitchFamily="18" charset="0"/>
                <a:cs typeface="Times New Roman" panose="02020603050405020304" pitchFamily="18" charset="0"/>
              </a:rPr>
              <a:t>sea</a:t>
            </a:r>
            <a:endParaRPr lang="it-IT" sz="1000" dirty="0">
              <a:latin typeface="Rockwell Condensed" panose="02060603050405020104" pitchFamily="18" charset="0"/>
              <a:cs typeface="Times New Roman" panose="02020603050405020304" pitchFamily="18" charset="0"/>
            </a:endParaRPr>
          </a:p>
          <a:p>
            <a:pPr marL="266700" lvl="1" indent="-8890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fail</a:t>
            </a:r>
            <a:r>
              <a:rPr lang="it-IT" sz="1000" dirty="0">
                <a:latin typeface="Rockwell Condensed" panose="02060603050405020104" pitchFamily="18" charset="0"/>
                <a:cs typeface="Times New Roman" panose="02020603050405020304" pitchFamily="18" charset="0"/>
              </a:rPr>
              <a:t>,</a:t>
            </a:r>
          </a:p>
          <a:p>
            <a:pPr marL="360363" lvl="1" indent="-93663">
              <a:spcBef>
                <a:spcPts val="300"/>
              </a:spcBef>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All</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earn</a:t>
            </a:r>
            <a:r>
              <a:rPr lang="it-IT" sz="1000" dirty="0">
                <a:latin typeface="Rockwell Condensed" panose="02060603050405020104" pitchFamily="18" charset="0"/>
                <a:cs typeface="Times New Roman" panose="02020603050405020304" pitchFamily="18" charset="0"/>
              </a:rPr>
              <a:t> +1 </a:t>
            </a:r>
            <a:r>
              <a:rPr lang="it-IT" sz="1000" i="1" dirty="0" err="1">
                <a:latin typeface="Rockwell Condensed" panose="02060603050405020104" pitchFamily="18" charset="0"/>
                <a:cs typeface="Times New Roman" panose="02020603050405020304" pitchFamily="18" charset="0"/>
              </a:rPr>
              <a:t>Notoriety</a:t>
            </a:r>
            <a:endParaRPr lang="it-IT" sz="1000" b="1" i="1" dirty="0">
              <a:solidFill>
                <a:srgbClr val="FF0000"/>
              </a:solidFill>
              <a:latin typeface="Rockwell Condensed" panose="02060603050405020104" pitchFamily="18" charset="0"/>
              <a:cs typeface="Times New Roman" panose="02020603050405020304" pitchFamily="18" charset="0"/>
            </a:endParaRPr>
          </a:p>
        </p:txBody>
      </p:sp>
      <p:sp>
        <p:nvSpPr>
          <p:cNvPr id="23" name="Flowchart: Alternate Process 22">
            <a:extLst>
              <a:ext uri="{FF2B5EF4-FFF2-40B4-BE49-F238E27FC236}">
                <a16:creationId xmlns:a16="http://schemas.microsoft.com/office/drawing/2014/main" id="{A2FAB485-9590-42EC-A39C-CC01E50CB487}"/>
              </a:ext>
            </a:extLst>
          </p:cNvPr>
          <p:cNvSpPr/>
          <p:nvPr/>
        </p:nvSpPr>
        <p:spPr>
          <a:xfrm>
            <a:off x="563931" y="2452913"/>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sp>
        <p:nvSpPr>
          <p:cNvPr id="35" name="Flowchart: Alternate Process 34">
            <a:extLst>
              <a:ext uri="{FF2B5EF4-FFF2-40B4-BE49-F238E27FC236}">
                <a16:creationId xmlns:a16="http://schemas.microsoft.com/office/drawing/2014/main" id="{F4978804-EAC4-46B5-B1F8-100386A32DB4}"/>
              </a:ext>
            </a:extLst>
          </p:cNvPr>
          <p:cNvSpPr/>
          <p:nvPr/>
        </p:nvSpPr>
        <p:spPr>
          <a:xfrm>
            <a:off x="965807" y="2917306"/>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pic>
        <p:nvPicPr>
          <p:cNvPr id="36" name="Picture 35">
            <a:extLst>
              <a:ext uri="{FF2B5EF4-FFF2-40B4-BE49-F238E27FC236}">
                <a16:creationId xmlns:a16="http://schemas.microsoft.com/office/drawing/2014/main" id="{1E9FBA2D-4CB5-4C84-99EC-0A3D295EF06B}"/>
              </a:ext>
            </a:extLst>
          </p:cNvPr>
          <p:cNvPicPr>
            <a:picLocks noChangeAspect="1"/>
          </p:cNvPicPr>
          <p:nvPr/>
        </p:nvPicPr>
        <p:blipFill>
          <a:blip r:embed="rId5"/>
          <a:stretch>
            <a:fillRect/>
          </a:stretch>
        </p:blipFill>
        <p:spPr>
          <a:xfrm>
            <a:off x="728468" y="3527142"/>
            <a:ext cx="218790" cy="181604"/>
          </a:xfrm>
          <a:prstGeom prst="rect">
            <a:avLst/>
          </a:prstGeom>
        </p:spPr>
      </p:pic>
      <p:pic>
        <p:nvPicPr>
          <p:cNvPr id="37" name="Picture 36">
            <a:extLst>
              <a:ext uri="{FF2B5EF4-FFF2-40B4-BE49-F238E27FC236}">
                <a16:creationId xmlns:a16="http://schemas.microsoft.com/office/drawing/2014/main" id="{110D6AE2-25F6-40BC-BCCE-1ECB8EF6E8A5}"/>
              </a:ext>
            </a:extLst>
          </p:cNvPr>
          <p:cNvPicPr>
            <a:picLocks noChangeAspect="1"/>
          </p:cNvPicPr>
          <p:nvPr/>
        </p:nvPicPr>
        <p:blipFill>
          <a:blip r:embed="rId5"/>
          <a:stretch>
            <a:fillRect/>
          </a:stretch>
        </p:blipFill>
        <p:spPr>
          <a:xfrm>
            <a:off x="600220" y="3853466"/>
            <a:ext cx="218790" cy="181604"/>
          </a:xfrm>
          <a:prstGeom prst="rect">
            <a:avLst/>
          </a:prstGeom>
        </p:spPr>
      </p:pic>
      <p:pic>
        <p:nvPicPr>
          <p:cNvPr id="38" name="Picture 18" descr="Dice - Free entertainment icons">
            <a:extLst>
              <a:ext uri="{FF2B5EF4-FFF2-40B4-BE49-F238E27FC236}">
                <a16:creationId xmlns:a16="http://schemas.microsoft.com/office/drawing/2014/main" id="{06E4B9C4-C751-4D78-AFDD-B397ECD941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3410" y="4077271"/>
            <a:ext cx="137644" cy="137644"/>
          </a:xfrm>
          <a:prstGeom prst="rect">
            <a:avLst/>
          </a:prstGeom>
          <a:noFill/>
          <a:extLst>
            <a:ext uri="{909E8E84-426E-40DD-AFC4-6F175D3DCCD1}">
              <a14:hiddenFill xmlns:a14="http://schemas.microsoft.com/office/drawing/2010/main">
                <a:solidFill>
                  <a:srgbClr val="FFFFFF"/>
                </a:solidFill>
              </a14:hiddenFill>
            </a:ext>
          </a:extLst>
        </p:spPr>
      </p:pic>
      <p:sp>
        <p:nvSpPr>
          <p:cNvPr id="39" name="Flowchart: Alternate Process 38">
            <a:extLst>
              <a:ext uri="{FF2B5EF4-FFF2-40B4-BE49-F238E27FC236}">
                <a16:creationId xmlns:a16="http://schemas.microsoft.com/office/drawing/2014/main" id="{4A3231DC-F23C-45AE-9BA7-6BDA66F4E6C1}"/>
              </a:ext>
            </a:extLst>
          </p:cNvPr>
          <p:cNvSpPr/>
          <p:nvPr/>
        </p:nvSpPr>
        <p:spPr>
          <a:xfrm>
            <a:off x="687175" y="4560537"/>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pic>
        <p:nvPicPr>
          <p:cNvPr id="40" name="Picture 39">
            <a:extLst>
              <a:ext uri="{FF2B5EF4-FFF2-40B4-BE49-F238E27FC236}">
                <a16:creationId xmlns:a16="http://schemas.microsoft.com/office/drawing/2014/main" id="{88244523-096C-496C-B9E2-6FD2D53ACF42}"/>
              </a:ext>
            </a:extLst>
          </p:cNvPr>
          <p:cNvPicPr>
            <a:picLocks noChangeAspect="1"/>
          </p:cNvPicPr>
          <p:nvPr/>
        </p:nvPicPr>
        <p:blipFill>
          <a:blip r:embed="rId5"/>
          <a:stretch>
            <a:fillRect/>
          </a:stretch>
        </p:blipFill>
        <p:spPr>
          <a:xfrm>
            <a:off x="792149" y="4247738"/>
            <a:ext cx="218790" cy="181604"/>
          </a:xfrm>
          <a:prstGeom prst="rect">
            <a:avLst/>
          </a:prstGeom>
        </p:spPr>
      </p:pic>
      <p:pic>
        <p:nvPicPr>
          <p:cNvPr id="41" name="Picture 18" descr="Dice - Free entertainment icons">
            <a:extLst>
              <a:ext uri="{FF2B5EF4-FFF2-40B4-BE49-F238E27FC236}">
                <a16:creationId xmlns:a16="http://schemas.microsoft.com/office/drawing/2014/main" id="{638F7C3A-17A5-402C-BE7F-0503DE0A38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8920" y="4281250"/>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142BF988-D04A-4C1B-8AEC-3E96207210A3}"/>
              </a:ext>
            </a:extLst>
          </p:cNvPr>
          <p:cNvPicPr>
            <a:picLocks noChangeAspect="1"/>
          </p:cNvPicPr>
          <p:nvPr/>
        </p:nvPicPr>
        <p:blipFill>
          <a:blip r:embed="rId7"/>
          <a:stretch>
            <a:fillRect/>
          </a:stretch>
        </p:blipFill>
        <p:spPr>
          <a:xfrm>
            <a:off x="2108814" y="4281250"/>
            <a:ext cx="137644" cy="137644"/>
          </a:xfrm>
          <a:prstGeom prst="rect">
            <a:avLst/>
          </a:prstGeom>
        </p:spPr>
      </p:pic>
      <p:sp>
        <p:nvSpPr>
          <p:cNvPr id="43" name="Flowchart: Alternate Process 42">
            <a:extLst>
              <a:ext uri="{FF2B5EF4-FFF2-40B4-BE49-F238E27FC236}">
                <a16:creationId xmlns:a16="http://schemas.microsoft.com/office/drawing/2014/main" id="{269329DD-D447-441C-AD9B-3271EF4D0607}"/>
              </a:ext>
            </a:extLst>
          </p:cNvPr>
          <p:cNvSpPr/>
          <p:nvPr/>
        </p:nvSpPr>
        <p:spPr>
          <a:xfrm>
            <a:off x="585772" y="4065171"/>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pic>
        <p:nvPicPr>
          <p:cNvPr id="44" name="Picture 43">
            <a:extLst>
              <a:ext uri="{FF2B5EF4-FFF2-40B4-BE49-F238E27FC236}">
                <a16:creationId xmlns:a16="http://schemas.microsoft.com/office/drawing/2014/main" id="{D8F88896-23A5-4FA1-863C-56B0956128B1}"/>
              </a:ext>
            </a:extLst>
          </p:cNvPr>
          <p:cNvPicPr>
            <a:picLocks noChangeAspect="1"/>
          </p:cNvPicPr>
          <p:nvPr/>
        </p:nvPicPr>
        <p:blipFill>
          <a:blip r:embed="rId5"/>
          <a:stretch>
            <a:fillRect/>
          </a:stretch>
        </p:blipFill>
        <p:spPr>
          <a:xfrm>
            <a:off x="1548602" y="4560534"/>
            <a:ext cx="218790" cy="181604"/>
          </a:xfrm>
          <a:prstGeom prst="rect">
            <a:avLst/>
          </a:prstGeom>
        </p:spPr>
      </p:pic>
      <p:pic>
        <p:nvPicPr>
          <p:cNvPr id="45" name="Picture 44">
            <a:extLst>
              <a:ext uri="{FF2B5EF4-FFF2-40B4-BE49-F238E27FC236}">
                <a16:creationId xmlns:a16="http://schemas.microsoft.com/office/drawing/2014/main" id="{7740EEDE-4CE2-45B5-9745-67A9E61FC78E}"/>
              </a:ext>
            </a:extLst>
          </p:cNvPr>
          <p:cNvPicPr>
            <a:picLocks noChangeAspect="1"/>
          </p:cNvPicPr>
          <p:nvPr/>
        </p:nvPicPr>
        <p:blipFill>
          <a:blip r:embed="rId5"/>
          <a:stretch>
            <a:fillRect/>
          </a:stretch>
        </p:blipFill>
        <p:spPr>
          <a:xfrm>
            <a:off x="822253" y="5020950"/>
            <a:ext cx="218790" cy="181604"/>
          </a:xfrm>
          <a:prstGeom prst="rect">
            <a:avLst/>
          </a:prstGeom>
        </p:spPr>
      </p:pic>
      <p:sp>
        <p:nvSpPr>
          <p:cNvPr id="47" name="Flowchart: Alternate Process 46">
            <a:extLst>
              <a:ext uri="{FF2B5EF4-FFF2-40B4-BE49-F238E27FC236}">
                <a16:creationId xmlns:a16="http://schemas.microsoft.com/office/drawing/2014/main" id="{1C7EB081-6D50-432C-B0AF-31DBEB29D306}"/>
              </a:ext>
            </a:extLst>
          </p:cNvPr>
          <p:cNvSpPr/>
          <p:nvPr/>
        </p:nvSpPr>
        <p:spPr>
          <a:xfrm>
            <a:off x="573458" y="5517568"/>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pic>
        <p:nvPicPr>
          <p:cNvPr id="48" name="Picture 47">
            <a:extLst>
              <a:ext uri="{FF2B5EF4-FFF2-40B4-BE49-F238E27FC236}">
                <a16:creationId xmlns:a16="http://schemas.microsoft.com/office/drawing/2014/main" id="{EFE7F773-3463-454C-8187-9E49A21B432D}"/>
              </a:ext>
            </a:extLst>
          </p:cNvPr>
          <p:cNvPicPr>
            <a:picLocks noChangeAspect="1"/>
          </p:cNvPicPr>
          <p:nvPr/>
        </p:nvPicPr>
        <p:blipFill>
          <a:blip r:embed="rId5"/>
          <a:stretch>
            <a:fillRect/>
          </a:stretch>
        </p:blipFill>
        <p:spPr>
          <a:xfrm>
            <a:off x="599892" y="5702132"/>
            <a:ext cx="218790" cy="181604"/>
          </a:xfrm>
          <a:prstGeom prst="rect">
            <a:avLst/>
          </a:prstGeom>
        </p:spPr>
      </p:pic>
      <p:pic>
        <p:nvPicPr>
          <p:cNvPr id="49" name="Picture 18" descr="Dice - Free entertainment icons">
            <a:extLst>
              <a:ext uri="{FF2B5EF4-FFF2-40B4-BE49-F238E27FC236}">
                <a16:creationId xmlns:a16="http://schemas.microsoft.com/office/drawing/2014/main" id="{F9A5166B-6DAC-4903-8913-9B045BFBE9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4870" y="5537331"/>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8" descr="Dice - Free entertainment icons">
            <a:extLst>
              <a:ext uri="{FF2B5EF4-FFF2-40B4-BE49-F238E27FC236}">
                <a16:creationId xmlns:a16="http://schemas.microsoft.com/office/drawing/2014/main" id="{BC5EE04D-F337-41C0-A350-CB85243426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0729" y="5724112"/>
            <a:ext cx="137644" cy="137644"/>
          </a:xfrm>
          <a:prstGeom prst="rect">
            <a:avLst/>
          </a:prstGeom>
          <a:noFill/>
          <a:extLst>
            <a:ext uri="{909E8E84-426E-40DD-AFC4-6F175D3DCCD1}">
              <a14:hiddenFill xmlns:a14="http://schemas.microsoft.com/office/drawing/2010/main">
                <a:solidFill>
                  <a:srgbClr val="FFFFFF"/>
                </a:solidFill>
              </a14:hiddenFill>
            </a:ext>
          </a:extLst>
        </p:spPr>
      </p:pic>
      <p:sp>
        <p:nvSpPr>
          <p:cNvPr id="51" name="Flowchart: Alternate Process 50">
            <a:extLst>
              <a:ext uri="{FF2B5EF4-FFF2-40B4-BE49-F238E27FC236}">
                <a16:creationId xmlns:a16="http://schemas.microsoft.com/office/drawing/2014/main" id="{B5BF2B61-2EE4-461B-A888-F171CBD58B90}"/>
              </a:ext>
            </a:extLst>
          </p:cNvPr>
          <p:cNvSpPr/>
          <p:nvPr/>
        </p:nvSpPr>
        <p:spPr>
          <a:xfrm>
            <a:off x="685039" y="6012934"/>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pic>
        <p:nvPicPr>
          <p:cNvPr id="52" name="Picture 51">
            <a:extLst>
              <a:ext uri="{FF2B5EF4-FFF2-40B4-BE49-F238E27FC236}">
                <a16:creationId xmlns:a16="http://schemas.microsoft.com/office/drawing/2014/main" id="{4FD5E9EF-7339-4E19-A30F-3501C7E012BE}"/>
              </a:ext>
            </a:extLst>
          </p:cNvPr>
          <p:cNvPicPr>
            <a:picLocks noChangeAspect="1"/>
          </p:cNvPicPr>
          <p:nvPr/>
        </p:nvPicPr>
        <p:blipFill>
          <a:blip r:embed="rId5"/>
          <a:stretch>
            <a:fillRect/>
          </a:stretch>
        </p:blipFill>
        <p:spPr>
          <a:xfrm>
            <a:off x="1286771" y="6012931"/>
            <a:ext cx="218790" cy="181604"/>
          </a:xfrm>
          <a:prstGeom prst="rect">
            <a:avLst/>
          </a:prstGeom>
        </p:spPr>
      </p:pic>
      <p:pic>
        <p:nvPicPr>
          <p:cNvPr id="53" name="Picture 52">
            <a:extLst>
              <a:ext uri="{FF2B5EF4-FFF2-40B4-BE49-F238E27FC236}">
                <a16:creationId xmlns:a16="http://schemas.microsoft.com/office/drawing/2014/main" id="{F1A2040B-F63D-4CEE-8FC3-A3CD2C59F0D4}"/>
              </a:ext>
            </a:extLst>
          </p:cNvPr>
          <p:cNvPicPr>
            <a:picLocks noChangeAspect="1"/>
          </p:cNvPicPr>
          <p:nvPr/>
        </p:nvPicPr>
        <p:blipFill>
          <a:blip r:embed="rId5"/>
          <a:stretch>
            <a:fillRect/>
          </a:stretch>
        </p:blipFill>
        <p:spPr>
          <a:xfrm>
            <a:off x="842930" y="6204783"/>
            <a:ext cx="218790" cy="181604"/>
          </a:xfrm>
          <a:prstGeom prst="rect">
            <a:avLst/>
          </a:prstGeom>
        </p:spPr>
      </p:pic>
      <p:pic>
        <p:nvPicPr>
          <p:cNvPr id="54" name="Picture 53">
            <a:extLst>
              <a:ext uri="{FF2B5EF4-FFF2-40B4-BE49-F238E27FC236}">
                <a16:creationId xmlns:a16="http://schemas.microsoft.com/office/drawing/2014/main" id="{E9B60C52-209B-4379-9F45-961B0B0351FC}"/>
              </a:ext>
            </a:extLst>
          </p:cNvPr>
          <p:cNvPicPr>
            <a:picLocks noChangeAspect="1"/>
          </p:cNvPicPr>
          <p:nvPr/>
        </p:nvPicPr>
        <p:blipFill>
          <a:blip r:embed="rId5"/>
          <a:stretch>
            <a:fillRect/>
          </a:stretch>
        </p:blipFill>
        <p:spPr>
          <a:xfrm>
            <a:off x="841660" y="6546121"/>
            <a:ext cx="218790" cy="181604"/>
          </a:xfrm>
          <a:prstGeom prst="rect">
            <a:avLst/>
          </a:prstGeom>
        </p:spPr>
      </p:pic>
      <p:sp>
        <p:nvSpPr>
          <p:cNvPr id="55" name="Rectangle: Rounded Corners 54">
            <a:extLst>
              <a:ext uri="{FF2B5EF4-FFF2-40B4-BE49-F238E27FC236}">
                <a16:creationId xmlns:a16="http://schemas.microsoft.com/office/drawing/2014/main" id="{C2CF6315-9728-4976-B95F-E67A3F967567}"/>
              </a:ext>
            </a:extLst>
          </p:cNvPr>
          <p:cNvSpPr/>
          <p:nvPr/>
        </p:nvSpPr>
        <p:spPr>
          <a:xfrm>
            <a:off x="222631" y="53751"/>
            <a:ext cx="2128279" cy="378648"/>
          </a:xfrm>
          <a:prstGeom prst="roundRect">
            <a:avLst/>
          </a:prstGeom>
          <a:blipFill>
            <a:blip r:embed="rId8"/>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dirty="0">
                <a:latin typeface="Rockwell Condensed" panose="02060603050405020104" pitchFamily="18" charset="0"/>
              </a:rPr>
              <a:t>AP Actions</a:t>
            </a:r>
          </a:p>
        </p:txBody>
      </p:sp>
      <p:grpSp>
        <p:nvGrpSpPr>
          <p:cNvPr id="2" name="Group 1">
            <a:extLst>
              <a:ext uri="{FF2B5EF4-FFF2-40B4-BE49-F238E27FC236}">
                <a16:creationId xmlns:a16="http://schemas.microsoft.com/office/drawing/2014/main" id="{C042B264-C07C-44D2-82D1-1C6285554EE2}"/>
              </a:ext>
            </a:extLst>
          </p:cNvPr>
          <p:cNvGrpSpPr/>
          <p:nvPr/>
        </p:nvGrpSpPr>
        <p:grpSpPr>
          <a:xfrm>
            <a:off x="2682392" y="6370341"/>
            <a:ext cx="2207997" cy="440521"/>
            <a:chOff x="2296731" y="6353272"/>
            <a:chExt cx="2207997" cy="440521"/>
          </a:xfrm>
        </p:grpSpPr>
        <p:sp>
          <p:nvSpPr>
            <p:cNvPr id="56" name="Double Wave 55">
              <a:extLst>
                <a:ext uri="{FF2B5EF4-FFF2-40B4-BE49-F238E27FC236}">
                  <a16:creationId xmlns:a16="http://schemas.microsoft.com/office/drawing/2014/main" id="{A0FCBC83-21FC-4535-9384-1849E775F293}"/>
                </a:ext>
              </a:extLst>
            </p:cNvPr>
            <p:cNvSpPr/>
            <p:nvPr/>
          </p:nvSpPr>
          <p:spPr>
            <a:xfrm rot="5400000">
              <a:off x="3182499" y="5467504"/>
              <a:ext cx="436462" cy="2207997"/>
            </a:xfrm>
            <a:prstGeom prst="doubleWave">
              <a:avLst>
                <a:gd name="adj1" fmla="val 548"/>
                <a:gd name="adj2" fmla="val 0"/>
              </a:avLst>
            </a:prstGeom>
            <a:blipFill>
              <a:blip r:embed="rId3">
                <a:extLst>
                  <a:ext uri="{96DAC541-7B7A-43D3-8B79-37D633B846F1}">
                    <asvg:svgBlip xmlns:asvg="http://schemas.microsoft.com/office/drawing/2016/SVG/main" r:embed="rId4"/>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57" name="TextBox 56">
              <a:extLst>
                <a:ext uri="{FF2B5EF4-FFF2-40B4-BE49-F238E27FC236}">
                  <a16:creationId xmlns:a16="http://schemas.microsoft.com/office/drawing/2014/main" id="{9A9907C6-C302-468C-B025-AC151006AA50}"/>
                </a:ext>
              </a:extLst>
            </p:cNvPr>
            <p:cNvSpPr txBox="1"/>
            <p:nvPr/>
          </p:nvSpPr>
          <p:spPr>
            <a:xfrm>
              <a:off x="2357474" y="6357332"/>
              <a:ext cx="2128280" cy="436461"/>
            </a:xfrm>
            <a:prstGeom prst="rect">
              <a:avLst/>
            </a:prstGeom>
            <a:noFill/>
          </p:spPr>
          <p:txBody>
            <a:bodyPr wrap="square" tIns="36000" rtlCol="0">
              <a:spAutoFit/>
            </a:bodyPr>
            <a:lstStyle/>
            <a:p>
              <a:r>
                <a:rPr lang="it-IT" sz="1050" b="1" dirty="0">
                  <a:solidFill>
                    <a:srgbClr val="FF0000"/>
                  </a:solidFill>
                  <a:latin typeface="Rockwell Condensed" panose="02060603050405020104" pitchFamily="18" charset="0"/>
                  <a:cs typeface="Times New Roman" panose="02020603050405020304" pitchFamily="18" charset="0"/>
                </a:rPr>
                <a:t>Play a       Event Card</a:t>
              </a:r>
              <a:endParaRPr lang="it-IT" sz="1000" b="1" dirty="0">
                <a:latin typeface="Rockwell Condensed" panose="02060603050405020104" pitchFamily="18" charset="0"/>
                <a:cs typeface="Times New Roman" panose="02020603050405020304" pitchFamily="18" charset="0"/>
              </a:endParaRPr>
            </a:p>
            <a:p>
              <a:pPr>
                <a:spcBef>
                  <a:spcPts val="300"/>
                </a:spcBef>
              </a:pPr>
              <a:r>
                <a:rPr lang="it-IT" sz="1000" dirty="0">
                  <a:latin typeface="Rockwell Condensed" panose="02060603050405020104" pitchFamily="18" charset="0"/>
                  <a:cs typeface="Times New Roman" panose="02020603050405020304" pitchFamily="18" charset="0"/>
                </a:rPr>
                <a:t>Play and </a:t>
              </a:r>
              <a:r>
                <a:rPr lang="it-IT" sz="1000" dirty="0" err="1">
                  <a:latin typeface="Rockwell Condensed" panose="02060603050405020104" pitchFamily="18" charset="0"/>
                  <a:cs typeface="Times New Roman" panose="02020603050405020304" pitchFamily="18" charset="0"/>
                </a:rPr>
                <a:t>resolve</a:t>
              </a:r>
              <a:r>
                <a:rPr lang="it-IT" sz="1000" dirty="0">
                  <a:latin typeface="Rockwell Condensed" panose="02060603050405020104" pitchFamily="18" charset="0"/>
                  <a:cs typeface="Times New Roman" panose="02020603050405020304" pitchFamily="18" charset="0"/>
                </a:rPr>
                <a:t> the card </a:t>
              </a:r>
              <a:r>
                <a:rPr lang="it-IT" sz="1000" dirty="0" err="1">
                  <a:latin typeface="Rockwell Condensed" panose="02060603050405020104" pitchFamily="18" charset="0"/>
                  <a:cs typeface="Times New Roman" panose="02020603050405020304" pitchFamily="18" charset="0"/>
                </a:rPr>
                <a:t>effect</a:t>
              </a:r>
              <a:endParaRPr lang="it-IT" sz="1000" dirty="0">
                <a:latin typeface="Rockwell Condensed" panose="02060603050405020104" pitchFamily="18" charset="0"/>
                <a:cs typeface="Times New Roman" panose="02020603050405020304" pitchFamily="18" charset="0"/>
              </a:endParaRPr>
            </a:p>
          </p:txBody>
        </p:sp>
        <p:pic>
          <p:nvPicPr>
            <p:cNvPr id="58" name="Picture 57">
              <a:extLst>
                <a:ext uri="{FF2B5EF4-FFF2-40B4-BE49-F238E27FC236}">
                  <a16:creationId xmlns:a16="http://schemas.microsoft.com/office/drawing/2014/main" id="{182DE618-82F1-4119-B7F1-2643B971DA73}"/>
                </a:ext>
              </a:extLst>
            </p:cNvPr>
            <p:cNvPicPr>
              <a:picLocks noChangeAspect="1"/>
            </p:cNvPicPr>
            <p:nvPr/>
          </p:nvPicPr>
          <p:blipFill>
            <a:blip r:embed="rId9"/>
            <a:stretch>
              <a:fillRect/>
            </a:stretch>
          </p:blipFill>
          <p:spPr>
            <a:xfrm>
              <a:off x="2853006" y="6379830"/>
              <a:ext cx="218790" cy="194756"/>
            </a:xfrm>
            <a:prstGeom prst="rect">
              <a:avLst/>
            </a:prstGeom>
          </p:spPr>
        </p:pic>
      </p:grpSp>
      <p:sp>
        <p:nvSpPr>
          <p:cNvPr id="59" name="Double Wave 58">
            <a:extLst>
              <a:ext uri="{FF2B5EF4-FFF2-40B4-BE49-F238E27FC236}">
                <a16:creationId xmlns:a16="http://schemas.microsoft.com/office/drawing/2014/main" id="{50AFCBD3-5F35-42BC-9B65-90E12AA0A83D}"/>
              </a:ext>
            </a:extLst>
          </p:cNvPr>
          <p:cNvSpPr/>
          <p:nvPr/>
        </p:nvSpPr>
        <p:spPr>
          <a:xfrm rot="5400000">
            <a:off x="3263619" y="-527476"/>
            <a:ext cx="1045543" cy="2207997"/>
          </a:xfrm>
          <a:prstGeom prst="doubleWave">
            <a:avLst>
              <a:gd name="adj1" fmla="val 548"/>
              <a:gd name="adj2" fmla="val 0"/>
            </a:avLst>
          </a:prstGeom>
          <a:blipFill>
            <a:blip r:embed="rId3">
              <a:extLst>
                <a:ext uri="{96DAC541-7B7A-43D3-8B79-37D633B846F1}">
                  <asvg:svgBlip xmlns:asvg="http://schemas.microsoft.com/office/drawing/2016/SVG/main" r:embed="rId4"/>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60" name="TextBox 59">
            <a:extLst>
              <a:ext uri="{FF2B5EF4-FFF2-40B4-BE49-F238E27FC236}">
                <a16:creationId xmlns:a16="http://schemas.microsoft.com/office/drawing/2014/main" id="{4C984336-6E03-4EF3-ACBD-7C38F9FF4C6C}"/>
              </a:ext>
            </a:extLst>
          </p:cNvPr>
          <p:cNvSpPr txBox="1"/>
          <p:nvPr/>
        </p:nvSpPr>
        <p:spPr>
          <a:xfrm>
            <a:off x="2742989" y="115862"/>
            <a:ext cx="2128281" cy="967376"/>
          </a:xfrm>
          <a:prstGeom prst="rect">
            <a:avLst/>
          </a:prstGeom>
          <a:noFill/>
        </p:spPr>
        <p:txBody>
          <a:bodyPr wrap="square" tIns="36000" rtlCol="0">
            <a:spAutoFit/>
          </a:bodyPr>
          <a:lstStyle/>
          <a:p>
            <a:r>
              <a:rPr lang="it-IT" sz="1000" b="1" dirty="0">
                <a:solidFill>
                  <a:srgbClr val="FF0000"/>
                </a:solidFill>
                <a:latin typeface="Rockwell Condensed" panose="02060603050405020104" pitchFamily="18" charset="0"/>
                <a:cs typeface="Times New Roman" panose="02020603050405020304" pitchFamily="18" charset="0"/>
              </a:rPr>
              <a:t>Play a </a:t>
            </a:r>
            <a:r>
              <a:rPr lang="it-IT" sz="1000" b="1" dirty="0" err="1">
                <a:solidFill>
                  <a:srgbClr val="FF0000"/>
                </a:solidFill>
                <a:latin typeface="Rockwell Condensed" panose="02060603050405020104" pitchFamily="18" charset="0"/>
                <a:cs typeface="Times New Roman" panose="02020603050405020304" pitchFamily="18" charset="0"/>
              </a:rPr>
              <a:t>Warship</a:t>
            </a:r>
            <a:r>
              <a:rPr lang="it-IT" sz="1000" b="1" dirty="0">
                <a:solidFill>
                  <a:srgbClr val="FF0000"/>
                </a:solidFill>
                <a:latin typeface="Rockwell Condensed" panose="02060603050405020104" pitchFamily="18" charset="0"/>
                <a:cs typeface="Times New Roman" panose="02020603050405020304" pitchFamily="18" charset="0"/>
              </a:rPr>
              <a:t> </a:t>
            </a:r>
            <a:r>
              <a:rPr lang="it-IT" sz="1000" b="1" dirty="0" err="1">
                <a:solidFill>
                  <a:srgbClr val="FF0000"/>
                </a:solidFill>
                <a:latin typeface="Rockwell Condensed" panose="02060603050405020104" pitchFamily="18" charset="0"/>
                <a:cs typeface="Times New Roman" panose="02020603050405020304" pitchFamily="18" charset="0"/>
              </a:rPr>
              <a:t>Sighting</a:t>
            </a:r>
            <a:r>
              <a:rPr lang="it-IT" sz="1000" b="1" dirty="0">
                <a:solidFill>
                  <a:srgbClr val="FF0000"/>
                </a:solidFill>
                <a:latin typeface="Rockwell Condensed" panose="02060603050405020104" pitchFamily="18" charset="0"/>
                <a:cs typeface="Times New Roman" panose="02020603050405020304" pitchFamily="18" charset="0"/>
              </a:rPr>
              <a:t> Event Card</a:t>
            </a:r>
          </a:p>
          <a:p>
            <a:pPr marL="88900" lvl="1" indent="-88900">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Place </a:t>
            </a:r>
            <a:r>
              <a:rPr lang="it-IT" sz="1000" dirty="0" err="1">
                <a:latin typeface="Rockwell Condensed" panose="02060603050405020104" pitchFamily="18" charset="0"/>
                <a:cs typeface="Times New Roman" panose="02020603050405020304" pitchFamily="18" charset="0"/>
              </a:rPr>
              <a:t>randomly</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drawn</a:t>
            </a:r>
            <a:r>
              <a:rPr lang="it-IT" sz="1000" dirty="0">
                <a:latin typeface="Rockwell Condensed" panose="02060603050405020104" pitchFamily="18" charset="0"/>
                <a:cs typeface="Times New Roman" panose="02020603050405020304" pitchFamily="18" charset="0"/>
              </a:rPr>
              <a:t>         in the </a:t>
            </a:r>
            <a:r>
              <a:rPr lang="it-IT" sz="1000" dirty="0" err="1">
                <a:latin typeface="Rockwell Condensed" panose="02060603050405020104" pitchFamily="18" charset="0"/>
                <a:cs typeface="Times New Roman" panose="02020603050405020304" pitchFamily="18" charset="0"/>
              </a:rPr>
              <a:t>same</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sea</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as</a:t>
            </a:r>
            <a:endParaRPr lang="it-IT" sz="1000" dirty="0">
              <a:latin typeface="Rockwell Condensed" panose="02060603050405020104" pitchFamily="18" charset="0"/>
              <a:cs typeface="Times New Roman" panose="02020603050405020304" pitchFamily="18" charset="0"/>
            </a:endParaRPr>
          </a:p>
          <a:p>
            <a:pPr marL="88900" lvl="1" indent="-88900">
              <a:spcBef>
                <a:spcPts val="300"/>
              </a:spcBef>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Only</a:t>
            </a:r>
            <a:r>
              <a:rPr lang="it-IT" sz="1000" dirty="0">
                <a:latin typeface="Rockwell Condensed" panose="02060603050405020104" pitchFamily="18" charset="0"/>
                <a:cs typeface="Times New Roman" panose="02020603050405020304" pitchFamily="18" charset="0"/>
              </a:rPr>
              <a:t> one         in a Sea Area</a:t>
            </a:r>
          </a:p>
          <a:p>
            <a:pPr marL="88900" lvl="1" indent="-88900">
              <a:spcBef>
                <a:spcPts val="300"/>
              </a:spcBef>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May</a:t>
            </a:r>
            <a:r>
              <a:rPr lang="it-IT" sz="1000" dirty="0">
                <a:latin typeface="Rockwell Condensed" panose="02060603050405020104" pitchFamily="18" charset="0"/>
                <a:cs typeface="Times New Roman" panose="02020603050405020304" pitchFamily="18" charset="0"/>
              </a:rPr>
              <a:t> </a:t>
            </a:r>
            <a:r>
              <a:rPr lang="it-IT" sz="1000" b="1" dirty="0">
                <a:solidFill>
                  <a:srgbClr val="FF0000"/>
                </a:solidFill>
                <a:latin typeface="Rockwell Condensed" panose="02060603050405020104" pitchFamily="18" charset="0"/>
                <a:cs typeface="Times New Roman" panose="02020603050405020304" pitchFamily="18" charset="0"/>
              </a:rPr>
              <a:t>Use</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immediately</a:t>
            </a:r>
            <a:endParaRPr lang="it-IT" sz="1000" dirty="0">
              <a:latin typeface="Rockwell Condensed" panose="02060603050405020104" pitchFamily="18" charset="0"/>
              <a:cs typeface="Times New Roman" panose="02020603050405020304" pitchFamily="18" charset="0"/>
            </a:endParaRPr>
          </a:p>
        </p:txBody>
      </p:sp>
      <p:sp>
        <p:nvSpPr>
          <p:cNvPr id="62" name="Flowchart: Alternate Process 61">
            <a:extLst>
              <a:ext uri="{FF2B5EF4-FFF2-40B4-BE49-F238E27FC236}">
                <a16:creationId xmlns:a16="http://schemas.microsoft.com/office/drawing/2014/main" id="{6264D4F8-90CB-4F31-AB82-B35298612390}"/>
              </a:ext>
            </a:extLst>
          </p:cNvPr>
          <p:cNvSpPr/>
          <p:nvPr/>
        </p:nvSpPr>
        <p:spPr>
          <a:xfrm>
            <a:off x="3901171" y="342993"/>
            <a:ext cx="267286" cy="162951"/>
          </a:xfrm>
          <a:prstGeom prst="flowChartAlternateProces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700" dirty="0"/>
              <a:t>WAR</a:t>
            </a:r>
          </a:p>
        </p:txBody>
      </p:sp>
      <p:pic>
        <p:nvPicPr>
          <p:cNvPr id="63" name="Picture 62">
            <a:extLst>
              <a:ext uri="{FF2B5EF4-FFF2-40B4-BE49-F238E27FC236}">
                <a16:creationId xmlns:a16="http://schemas.microsoft.com/office/drawing/2014/main" id="{4C8A6E20-8DED-4325-B125-63F9140ABEF4}"/>
              </a:ext>
            </a:extLst>
          </p:cNvPr>
          <p:cNvPicPr>
            <a:picLocks noChangeAspect="1"/>
          </p:cNvPicPr>
          <p:nvPr/>
        </p:nvPicPr>
        <p:blipFill>
          <a:blip r:embed="rId5"/>
          <a:stretch>
            <a:fillRect/>
          </a:stretch>
        </p:blipFill>
        <p:spPr>
          <a:xfrm>
            <a:off x="3226663" y="480453"/>
            <a:ext cx="218790" cy="181604"/>
          </a:xfrm>
          <a:prstGeom prst="rect">
            <a:avLst/>
          </a:prstGeom>
        </p:spPr>
      </p:pic>
      <p:sp>
        <p:nvSpPr>
          <p:cNvPr id="65" name="Double Wave 64">
            <a:extLst>
              <a:ext uri="{FF2B5EF4-FFF2-40B4-BE49-F238E27FC236}">
                <a16:creationId xmlns:a16="http://schemas.microsoft.com/office/drawing/2014/main" id="{3B0FAF0B-CEB3-4FC8-9834-47E1857B2B77}"/>
              </a:ext>
            </a:extLst>
          </p:cNvPr>
          <p:cNvSpPr/>
          <p:nvPr/>
        </p:nvSpPr>
        <p:spPr>
          <a:xfrm rot="5400000">
            <a:off x="1197845" y="2613838"/>
            <a:ext cx="5177092" cy="2207997"/>
          </a:xfrm>
          <a:prstGeom prst="doubleWave">
            <a:avLst>
              <a:gd name="adj1" fmla="val 548"/>
              <a:gd name="adj2" fmla="val 0"/>
            </a:avLst>
          </a:prstGeom>
          <a:blipFill>
            <a:blip r:embed="rId3">
              <a:extLst>
                <a:ext uri="{96DAC541-7B7A-43D3-8B79-37D633B846F1}">
                  <asvg:svgBlip xmlns:asvg="http://schemas.microsoft.com/office/drawing/2016/SVG/main" r:embed="rId4"/>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66" name="TextBox 65">
            <a:extLst>
              <a:ext uri="{FF2B5EF4-FFF2-40B4-BE49-F238E27FC236}">
                <a16:creationId xmlns:a16="http://schemas.microsoft.com/office/drawing/2014/main" id="{9217E103-6523-4610-A617-1F024A1606F9}"/>
              </a:ext>
            </a:extLst>
          </p:cNvPr>
          <p:cNvSpPr txBox="1"/>
          <p:nvPr/>
        </p:nvSpPr>
        <p:spPr>
          <a:xfrm>
            <a:off x="2741761" y="1173994"/>
            <a:ext cx="2188181" cy="5314720"/>
          </a:xfrm>
          <a:prstGeom prst="rect">
            <a:avLst/>
          </a:prstGeom>
          <a:noFill/>
        </p:spPr>
        <p:txBody>
          <a:bodyPr wrap="square" tIns="36000" rtlCol="0">
            <a:spAutoFit/>
          </a:bodyPr>
          <a:lstStyle/>
          <a:p>
            <a:r>
              <a:rPr lang="it-IT" sz="1000" b="1" dirty="0">
                <a:solidFill>
                  <a:srgbClr val="FF0000"/>
                </a:solidFill>
                <a:latin typeface="Rockwell Condensed" panose="02060603050405020104" pitchFamily="18" charset="0"/>
                <a:cs typeface="Times New Roman" panose="02020603050405020304" pitchFamily="18" charset="0"/>
              </a:rPr>
              <a:t>Use a</a:t>
            </a:r>
          </a:p>
          <a:p>
            <a:r>
              <a:rPr lang="it-IT" sz="1000" dirty="0" err="1">
                <a:latin typeface="Rockwell Condensed" panose="02060603050405020104" pitchFamily="18" charset="0"/>
                <a:cs typeface="Times New Roman" panose="02020603050405020304" pitchFamily="18" charset="0"/>
              </a:rPr>
              <a:t>Only</a:t>
            </a:r>
            <a:r>
              <a:rPr lang="it-IT" sz="1000" dirty="0">
                <a:latin typeface="Rockwell Condensed" panose="02060603050405020104" pitchFamily="18" charset="0"/>
                <a:cs typeface="Times New Roman" panose="02020603050405020304" pitchFamily="18" charset="0"/>
              </a:rPr>
              <a:t> in </a:t>
            </a:r>
            <a:r>
              <a:rPr lang="it-IT" sz="1000" dirty="0" err="1">
                <a:latin typeface="Rockwell Condensed" panose="02060603050405020104" pitchFamily="18" charset="0"/>
                <a:cs typeface="Times New Roman" panose="02020603050405020304" pitchFamily="18" charset="0"/>
              </a:rPr>
              <a:t>response</a:t>
            </a:r>
            <a:r>
              <a:rPr lang="it-IT" sz="1000" dirty="0">
                <a:latin typeface="Rockwell Condensed" panose="02060603050405020104" pitchFamily="18" charset="0"/>
                <a:cs typeface="Times New Roman" panose="02020603050405020304" pitchFamily="18" charset="0"/>
              </a:rPr>
              <a:t> to </a:t>
            </a:r>
            <a:r>
              <a:rPr lang="it-IT" sz="1000" dirty="0" err="1">
                <a:latin typeface="Rockwell Condensed" panose="02060603050405020104" pitchFamily="18" charset="0"/>
                <a:cs typeface="Times New Roman" panose="02020603050405020304" pitchFamily="18" charset="0"/>
              </a:rPr>
              <a:t>noted</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pirate</a:t>
            </a:r>
            <a:r>
              <a:rPr lang="it-IT" sz="1000" dirty="0">
                <a:latin typeface="Rockwell Condensed" panose="02060603050405020104" pitchFamily="18" charset="0"/>
                <a:cs typeface="Times New Roman" panose="02020603050405020304" pitchFamily="18" charset="0"/>
              </a:rPr>
              <a:t> actions</a:t>
            </a:r>
          </a:p>
          <a:p>
            <a:pPr marL="88900" lvl="1" indent="-88900">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decides</a:t>
            </a:r>
            <a:r>
              <a:rPr lang="it-IT" sz="1000" dirty="0">
                <a:latin typeface="Rockwell Condensed" panose="02060603050405020104" pitchFamily="18" charset="0"/>
                <a:cs typeface="Times New Roman" panose="02020603050405020304" pitchFamily="18" charset="0"/>
              </a:rPr>
              <a:t> to </a:t>
            </a:r>
            <a:r>
              <a:rPr lang="it-IT" sz="1000" i="1" dirty="0">
                <a:latin typeface="Rockwell Condensed" panose="02060603050405020104" pitchFamily="18" charset="0"/>
                <a:cs typeface="Times New Roman" panose="02020603050405020304" pitchFamily="18" charset="0"/>
              </a:rPr>
              <a:t>Evade</a:t>
            </a:r>
            <a:r>
              <a:rPr lang="it-IT" sz="1000" dirty="0">
                <a:latin typeface="Rockwell Condensed" panose="02060603050405020104" pitchFamily="18" charset="0"/>
                <a:cs typeface="Times New Roman" panose="02020603050405020304" pitchFamily="18" charset="0"/>
              </a:rPr>
              <a:t> or </a:t>
            </a:r>
            <a:r>
              <a:rPr lang="it-IT" sz="1000" i="1" dirty="0" err="1">
                <a:latin typeface="Rockwell Condensed" panose="02060603050405020104" pitchFamily="18" charset="0"/>
                <a:cs typeface="Times New Roman" panose="02020603050405020304" pitchFamily="18" charset="0"/>
              </a:rPr>
              <a:t>Fight</a:t>
            </a:r>
            <a:endParaRPr lang="it-IT" sz="1000" i="1" dirty="0">
              <a:latin typeface="Rockwell Condensed" panose="02060603050405020104" pitchFamily="18" charset="0"/>
              <a:cs typeface="Times New Roman" panose="02020603050405020304" pitchFamily="18" charset="0"/>
            </a:endParaRPr>
          </a:p>
          <a:p>
            <a:pPr marL="88900" lvl="1" indent="-88900">
              <a:spcBef>
                <a:spcPts val="300"/>
              </a:spcBef>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a:t>
            </a:r>
            <a:r>
              <a:rPr lang="it-IT" sz="1000" i="1" dirty="0">
                <a:latin typeface="Rockwell Condensed" panose="02060603050405020104" pitchFamily="18" charset="0"/>
                <a:cs typeface="Times New Roman" panose="02020603050405020304" pitchFamily="18" charset="0"/>
              </a:rPr>
              <a:t>Evade</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then</a:t>
            </a:r>
            <a:endParaRPr lang="it-IT" sz="1000" dirty="0">
              <a:latin typeface="Rockwell Condensed" panose="02060603050405020104" pitchFamily="18" charset="0"/>
              <a:cs typeface="Times New Roman" panose="02020603050405020304" pitchFamily="18" charset="0"/>
            </a:endParaRPr>
          </a:p>
          <a:p>
            <a:pPr marL="266700" lvl="1" indent="-88900">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Rolls:     + Speed</a:t>
            </a:r>
          </a:p>
          <a:p>
            <a:pPr marL="266700" lvl="1" indent="-88900">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Rolls:     + Speed*</a:t>
            </a:r>
          </a:p>
          <a:p>
            <a:pPr marL="177800" lvl="1" algn="ctr"/>
            <a:r>
              <a:rPr lang="it-IT" sz="1000" i="1" dirty="0">
                <a:latin typeface="Rockwell Condensed" panose="02060603050405020104" pitchFamily="18" charset="0"/>
                <a:cs typeface="Times New Roman" panose="02020603050405020304" pitchFamily="18" charset="0"/>
              </a:rPr>
              <a:t>* -2 for D&amp;R </a:t>
            </a:r>
          </a:p>
          <a:p>
            <a:pPr marL="266700" lvl="1" indent="-8890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roll &gt;       roll, </a:t>
            </a:r>
            <a:r>
              <a:rPr lang="it-IT" sz="1000" i="1" dirty="0" err="1">
                <a:latin typeface="Rockwell Condensed" panose="02060603050405020104" pitchFamily="18" charset="0"/>
                <a:cs typeface="Times New Roman" panose="02020603050405020304" pitchFamily="18" charset="0"/>
              </a:rPr>
              <a:t>Fight</a:t>
            </a:r>
            <a:endParaRPr lang="it-IT" sz="1000" i="1" dirty="0">
              <a:latin typeface="Rockwell Condensed" panose="02060603050405020104" pitchFamily="18" charset="0"/>
              <a:cs typeface="Times New Roman" panose="02020603050405020304" pitchFamily="18" charset="0"/>
            </a:endParaRPr>
          </a:p>
          <a:p>
            <a:pPr marL="266700" lvl="1" indent="-88900">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Else       </a:t>
            </a:r>
            <a:r>
              <a:rPr lang="it-IT" sz="1000" dirty="0" err="1">
                <a:latin typeface="Rockwell Condensed" panose="02060603050405020104" pitchFamily="18" charset="0"/>
                <a:cs typeface="Times New Roman" panose="02020603050405020304" pitchFamily="18" charset="0"/>
              </a:rPr>
              <a:t>escapes</a:t>
            </a:r>
            <a:r>
              <a:rPr lang="it-IT" sz="1000" dirty="0">
                <a:latin typeface="Rockwell Condensed" panose="02060603050405020104" pitchFamily="18" charset="0"/>
                <a:cs typeface="Times New Roman" panose="02020603050405020304" pitchFamily="18" charset="0"/>
              </a:rPr>
              <a:t> and </a:t>
            </a:r>
            <a:r>
              <a:rPr lang="it-IT" sz="1000" dirty="0" err="1">
                <a:latin typeface="Rockwell Condensed" panose="02060603050405020104" pitchFamily="18" charset="0"/>
                <a:cs typeface="Times New Roman" panose="02020603050405020304" pitchFamily="18" charset="0"/>
              </a:rPr>
              <a:t>may</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not</a:t>
            </a:r>
            <a:r>
              <a:rPr lang="it-IT" sz="1000" dirty="0">
                <a:latin typeface="Rockwell Condensed" panose="02060603050405020104" pitchFamily="18" charset="0"/>
                <a:cs typeface="Times New Roman" panose="02020603050405020304" pitchFamily="18" charset="0"/>
              </a:rPr>
              <a:t> continue action</a:t>
            </a:r>
          </a:p>
          <a:p>
            <a:pPr marL="446088" lvl="1" indent="-85725">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Return </a:t>
            </a:r>
            <a:r>
              <a:rPr lang="it-IT" sz="1000" dirty="0" err="1">
                <a:latin typeface="Rockwell Condensed" panose="02060603050405020104" pitchFamily="18" charset="0"/>
                <a:cs typeface="Times New Roman" panose="02020603050405020304" pitchFamily="18" charset="0"/>
              </a:rPr>
              <a:t>involved</a:t>
            </a:r>
            <a:r>
              <a:rPr lang="it-IT" sz="1000" dirty="0">
                <a:latin typeface="Rockwell Condensed" panose="02060603050405020104" pitchFamily="18" charset="0"/>
                <a:cs typeface="Times New Roman" panose="02020603050405020304" pitchFamily="18" charset="0"/>
              </a:rPr>
              <a:t> merchant </a:t>
            </a:r>
            <a:r>
              <a:rPr lang="it-IT" sz="1000" dirty="0" err="1">
                <a:latin typeface="Rockwell Condensed" panose="02060603050405020104" pitchFamily="18" charset="0"/>
                <a:cs typeface="Times New Roman" panose="02020603050405020304" pitchFamily="18" charset="0"/>
              </a:rPr>
              <a:t>ships</a:t>
            </a:r>
            <a:r>
              <a:rPr lang="it-IT" sz="1000" dirty="0">
                <a:latin typeface="Rockwell Condensed" panose="02060603050405020104" pitchFamily="18" charset="0"/>
                <a:cs typeface="Times New Roman" panose="02020603050405020304" pitchFamily="18" charset="0"/>
              </a:rPr>
              <a:t> to the pool</a:t>
            </a:r>
          </a:p>
          <a:p>
            <a:pPr marL="88900" lvl="1" indent="-88900">
              <a:spcBef>
                <a:spcPts val="300"/>
              </a:spcBef>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a:t>
            </a:r>
            <a:r>
              <a:rPr lang="it-IT" sz="1000" i="1" dirty="0" err="1">
                <a:latin typeface="Rockwell Condensed" panose="02060603050405020104" pitchFamily="18" charset="0"/>
                <a:cs typeface="Times New Roman" panose="02020603050405020304" pitchFamily="18" charset="0"/>
              </a:rPr>
              <a:t>Fight</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then</a:t>
            </a:r>
            <a:endParaRPr lang="it-IT" sz="1000" dirty="0">
              <a:latin typeface="Rockwell Condensed" panose="02060603050405020104" pitchFamily="18" charset="0"/>
              <a:cs typeface="Times New Roman" panose="02020603050405020304" pitchFamily="18" charset="0"/>
            </a:endParaRPr>
          </a:p>
          <a:p>
            <a:pPr marL="266700" lvl="1" indent="-88900">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Rolls:     + Combat</a:t>
            </a:r>
          </a:p>
          <a:p>
            <a:pPr marL="266700" lvl="1" indent="-88900">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Rolls:     + Combat* + </a:t>
            </a:r>
          </a:p>
          <a:p>
            <a:pPr marL="177800" lvl="1" algn="ctr">
              <a:spcBef>
                <a:spcPts val="300"/>
              </a:spcBef>
            </a:pPr>
            <a:r>
              <a:rPr lang="it-IT" sz="1000" i="1" dirty="0">
                <a:latin typeface="Rockwell Condensed" panose="02060603050405020104" pitchFamily="18" charset="0"/>
                <a:cs typeface="Times New Roman" panose="02020603050405020304" pitchFamily="18" charset="0"/>
              </a:rPr>
              <a:t>* -2 for D&amp;R </a:t>
            </a:r>
          </a:p>
          <a:p>
            <a:pPr marL="266700" lvl="1" indent="-88900">
              <a:spcBef>
                <a:spcPts val="300"/>
              </a:spcBef>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roll &gt;=       roll, success</a:t>
            </a:r>
          </a:p>
          <a:p>
            <a:pPr marL="446088" lvl="1" indent="-85725">
              <a:spcBef>
                <a:spcPts val="300"/>
              </a:spcBef>
              <a:buFont typeface="Arial" panose="020B0604020202020204" pitchFamily="34" charset="0"/>
              <a:buChar char="•"/>
            </a:pPr>
            <a:r>
              <a:rPr lang="it-IT" sz="1000" i="1" dirty="0">
                <a:latin typeface="Rockwell Condensed" panose="02060603050405020104" pitchFamily="18" charset="0"/>
                <a:cs typeface="Times New Roman" panose="02020603050405020304" pitchFamily="18" charset="0"/>
              </a:rPr>
              <a:t>      Combat</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Damage</a:t>
            </a:r>
            <a:r>
              <a:rPr lang="it-IT" sz="1000" dirty="0">
                <a:latin typeface="Rockwell Condensed" panose="02060603050405020104" pitchFamily="18" charset="0"/>
                <a:cs typeface="Times New Roman" panose="02020603050405020304" pitchFamily="18" charset="0"/>
              </a:rPr>
              <a:t> = Roll </a:t>
            </a:r>
            <a:r>
              <a:rPr lang="it-IT" sz="1000" dirty="0" err="1">
                <a:latin typeface="Rockwell Condensed" panose="02060603050405020104" pitchFamily="18" charset="0"/>
                <a:cs typeface="Times New Roman" panose="02020603050405020304" pitchFamily="18" charset="0"/>
              </a:rPr>
              <a:t>difference</a:t>
            </a:r>
            <a:endParaRPr lang="it-IT" sz="1000" dirty="0">
              <a:latin typeface="Rockwell Condensed" panose="02060603050405020104" pitchFamily="18" charset="0"/>
              <a:cs typeface="Times New Roman" panose="02020603050405020304" pitchFamily="18" charset="0"/>
            </a:endParaRPr>
          </a:p>
          <a:p>
            <a:pPr marL="446088" lvl="1" indent="-85725">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-1 </a:t>
            </a:r>
            <a:r>
              <a:rPr lang="it-IT" sz="1000" i="1" dirty="0">
                <a:latin typeface="Rockwell Condensed" panose="02060603050405020104" pitchFamily="18" charset="0"/>
                <a:cs typeface="Times New Roman" panose="02020603050405020304" pitchFamily="18" charset="0"/>
              </a:rPr>
              <a:t>Loyalty</a:t>
            </a:r>
          </a:p>
          <a:p>
            <a:pPr marL="446088" lvl="1" indent="-85725">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must stop action</a:t>
            </a:r>
          </a:p>
          <a:p>
            <a:pPr marL="446088" lvl="1" indent="-85725">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Return </a:t>
            </a:r>
            <a:r>
              <a:rPr lang="it-IT" sz="1000" dirty="0" err="1">
                <a:latin typeface="Rockwell Condensed" panose="02060603050405020104" pitchFamily="18" charset="0"/>
                <a:cs typeface="Times New Roman" panose="02020603050405020304" pitchFamily="18" charset="0"/>
              </a:rPr>
              <a:t>involved</a:t>
            </a:r>
            <a:r>
              <a:rPr lang="it-IT" sz="1000" dirty="0">
                <a:latin typeface="Rockwell Condensed" panose="02060603050405020104" pitchFamily="18" charset="0"/>
                <a:cs typeface="Times New Roman" panose="02020603050405020304" pitchFamily="18" charset="0"/>
              </a:rPr>
              <a:t> merchant </a:t>
            </a:r>
            <a:r>
              <a:rPr lang="it-IT" sz="1000" dirty="0" err="1">
                <a:latin typeface="Rockwell Condensed" panose="02060603050405020104" pitchFamily="18" charset="0"/>
                <a:cs typeface="Times New Roman" panose="02020603050405020304" pitchFamily="18" charset="0"/>
              </a:rPr>
              <a:t>ships</a:t>
            </a:r>
            <a:r>
              <a:rPr lang="it-IT" sz="1000" dirty="0">
                <a:latin typeface="Rockwell Condensed" panose="02060603050405020104" pitchFamily="18" charset="0"/>
                <a:cs typeface="Times New Roman" panose="02020603050405020304" pitchFamily="18" charset="0"/>
              </a:rPr>
              <a:t> to the pool</a:t>
            </a:r>
          </a:p>
          <a:p>
            <a:pPr marL="266700" lvl="1" indent="-88900">
              <a:spcBef>
                <a:spcPts val="300"/>
              </a:spcBef>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failure</a:t>
            </a:r>
            <a:r>
              <a:rPr lang="it-IT" sz="1000" dirty="0">
                <a:latin typeface="Rockwell Condensed" panose="02060603050405020104" pitchFamily="18" charset="0"/>
                <a:cs typeface="Times New Roman" panose="02020603050405020304" pitchFamily="18" charset="0"/>
              </a:rPr>
              <a:t>,</a:t>
            </a:r>
          </a:p>
          <a:p>
            <a:pPr marL="446088" lvl="1" indent="-85725">
              <a:spcBef>
                <a:spcPts val="300"/>
              </a:spcBef>
              <a:buFont typeface="Arial" panose="020B0604020202020204" pitchFamily="34" charset="0"/>
              <a:buChar char="•"/>
            </a:pPr>
            <a:r>
              <a:rPr lang="it-IT" sz="1000" i="1" dirty="0">
                <a:latin typeface="Rockwell Condensed" panose="02060603050405020104" pitchFamily="18" charset="0"/>
                <a:cs typeface="Times New Roman" panose="02020603050405020304" pitchFamily="18" charset="0"/>
              </a:rPr>
              <a:t>      </a:t>
            </a:r>
            <a:r>
              <a:rPr lang="it-IT" sz="1000" dirty="0">
                <a:latin typeface="Rockwell Condensed" panose="02060603050405020104" pitchFamily="18" charset="0"/>
                <a:cs typeface="Times New Roman" panose="02020603050405020304" pitchFamily="18" charset="0"/>
              </a:rPr>
              <a:t>-1 </a:t>
            </a:r>
            <a:r>
              <a:rPr lang="it-IT" sz="1000" i="1" dirty="0">
                <a:latin typeface="Rockwell Condensed" panose="02060603050405020104" pitchFamily="18" charset="0"/>
                <a:cs typeface="Times New Roman" panose="02020603050405020304" pitchFamily="18" charset="0"/>
              </a:rPr>
              <a:t>Combat</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Damage</a:t>
            </a:r>
            <a:endParaRPr lang="it-IT" sz="1000" dirty="0">
              <a:latin typeface="Rockwell Condensed" panose="02060603050405020104" pitchFamily="18" charset="0"/>
              <a:cs typeface="Times New Roman" panose="02020603050405020304" pitchFamily="18" charset="0"/>
            </a:endParaRPr>
          </a:p>
          <a:p>
            <a:pPr marL="446088" lvl="1" indent="-85725">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Return         to the pool</a:t>
            </a:r>
          </a:p>
          <a:p>
            <a:pPr marL="446088" lvl="1" indent="-85725">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continues</a:t>
            </a:r>
            <a:r>
              <a:rPr lang="it-IT" sz="1000" dirty="0">
                <a:latin typeface="Rockwell Condensed" panose="02060603050405020104" pitchFamily="18" charset="0"/>
                <a:cs typeface="Times New Roman" panose="02020603050405020304" pitchFamily="18" charset="0"/>
              </a:rPr>
              <a:t> action</a:t>
            </a:r>
          </a:p>
          <a:p>
            <a:pPr marL="446088" lvl="1" indent="-85725">
              <a:spcBef>
                <a:spcPts val="300"/>
              </a:spcBef>
              <a:buFont typeface="Arial" panose="020B0604020202020204" pitchFamily="34" charset="0"/>
              <a:buChar char="•"/>
            </a:pPr>
            <a:r>
              <a:rPr lang="it-IT" sz="1000" i="1" dirty="0" err="1">
                <a:latin typeface="Rockwell Condensed" panose="02060603050405020104" pitchFamily="18" charset="0"/>
                <a:cs typeface="Times New Roman" panose="02020603050405020304" pitchFamily="18" charset="0"/>
              </a:rPr>
              <a:t>Notoriety</a:t>
            </a:r>
            <a:r>
              <a:rPr lang="it-IT" sz="1000" dirty="0">
                <a:latin typeface="Rockwell Condensed" panose="02060603050405020104" pitchFamily="18" charset="0"/>
                <a:cs typeface="Times New Roman" panose="02020603050405020304" pitchFamily="18" charset="0"/>
              </a:rPr>
              <a:t> Gain:        Combat rating</a:t>
            </a:r>
          </a:p>
        </p:txBody>
      </p:sp>
      <p:sp>
        <p:nvSpPr>
          <p:cNvPr id="67" name="Flowchart: Alternate Process 66">
            <a:extLst>
              <a:ext uri="{FF2B5EF4-FFF2-40B4-BE49-F238E27FC236}">
                <a16:creationId xmlns:a16="http://schemas.microsoft.com/office/drawing/2014/main" id="{2F8B5173-4220-4E0D-97FC-B308A0D1F52A}"/>
              </a:ext>
            </a:extLst>
          </p:cNvPr>
          <p:cNvSpPr/>
          <p:nvPr/>
        </p:nvSpPr>
        <p:spPr>
          <a:xfrm>
            <a:off x="3203218" y="1210214"/>
            <a:ext cx="267286" cy="162951"/>
          </a:xfrm>
          <a:prstGeom prst="flowChartAlternateProces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700" dirty="0"/>
              <a:t>WAR</a:t>
            </a:r>
          </a:p>
        </p:txBody>
      </p:sp>
      <p:pic>
        <p:nvPicPr>
          <p:cNvPr id="71" name="Picture 70">
            <a:extLst>
              <a:ext uri="{FF2B5EF4-FFF2-40B4-BE49-F238E27FC236}">
                <a16:creationId xmlns:a16="http://schemas.microsoft.com/office/drawing/2014/main" id="{33FEF7BD-98AE-4EDC-945E-C4CC8A7F894B}"/>
              </a:ext>
            </a:extLst>
          </p:cNvPr>
          <p:cNvPicPr>
            <a:picLocks noChangeAspect="1"/>
          </p:cNvPicPr>
          <p:nvPr/>
        </p:nvPicPr>
        <p:blipFill>
          <a:blip r:embed="rId5"/>
          <a:stretch>
            <a:fillRect/>
          </a:stretch>
        </p:blipFill>
        <p:spPr>
          <a:xfrm>
            <a:off x="2936153" y="1542929"/>
            <a:ext cx="218790" cy="181604"/>
          </a:xfrm>
          <a:prstGeom prst="rect">
            <a:avLst/>
          </a:prstGeom>
        </p:spPr>
      </p:pic>
      <p:sp>
        <p:nvSpPr>
          <p:cNvPr id="72" name="Flowchart: Alternate Process 71">
            <a:extLst>
              <a:ext uri="{FF2B5EF4-FFF2-40B4-BE49-F238E27FC236}">
                <a16:creationId xmlns:a16="http://schemas.microsoft.com/office/drawing/2014/main" id="{35774565-9AF3-4DE0-AC6E-62716E22CA24}"/>
              </a:ext>
            </a:extLst>
          </p:cNvPr>
          <p:cNvSpPr/>
          <p:nvPr/>
        </p:nvSpPr>
        <p:spPr>
          <a:xfrm>
            <a:off x="3108583" y="1924732"/>
            <a:ext cx="267286" cy="162951"/>
          </a:xfrm>
          <a:prstGeom prst="flowChartAlternateProces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700" dirty="0"/>
              <a:t>WAR</a:t>
            </a:r>
          </a:p>
        </p:txBody>
      </p:sp>
      <p:pic>
        <p:nvPicPr>
          <p:cNvPr id="73" name="Picture 18" descr="Dice - Free entertainment icons">
            <a:extLst>
              <a:ext uri="{FF2B5EF4-FFF2-40B4-BE49-F238E27FC236}">
                <a16:creationId xmlns:a16="http://schemas.microsoft.com/office/drawing/2014/main" id="{402F4EAF-6DFA-4345-B297-6FEC18F73B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4485" y="1950036"/>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E1E8488D-12DB-4107-A0C0-14080A72C0FD}"/>
              </a:ext>
            </a:extLst>
          </p:cNvPr>
          <p:cNvPicPr>
            <a:picLocks noChangeAspect="1"/>
          </p:cNvPicPr>
          <p:nvPr/>
        </p:nvPicPr>
        <p:blipFill>
          <a:blip r:embed="rId5"/>
          <a:stretch>
            <a:fillRect/>
          </a:stretch>
        </p:blipFill>
        <p:spPr>
          <a:xfrm>
            <a:off x="3157079" y="2111454"/>
            <a:ext cx="218790" cy="181604"/>
          </a:xfrm>
          <a:prstGeom prst="rect">
            <a:avLst/>
          </a:prstGeom>
        </p:spPr>
      </p:pic>
      <p:pic>
        <p:nvPicPr>
          <p:cNvPr id="75" name="Picture 18" descr="Dice - Free entertainment icons">
            <a:extLst>
              <a:ext uri="{FF2B5EF4-FFF2-40B4-BE49-F238E27FC236}">
                <a16:creationId xmlns:a16="http://schemas.microsoft.com/office/drawing/2014/main" id="{AECC8C22-137F-4734-AA5D-92B5A19C4C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4485" y="2132467"/>
            <a:ext cx="137644" cy="137644"/>
          </a:xfrm>
          <a:prstGeom prst="rect">
            <a:avLst/>
          </a:prstGeom>
          <a:noFill/>
          <a:extLst>
            <a:ext uri="{909E8E84-426E-40DD-AFC4-6F175D3DCCD1}">
              <a14:hiddenFill xmlns:a14="http://schemas.microsoft.com/office/drawing/2010/main">
                <a:solidFill>
                  <a:srgbClr val="FFFFFF"/>
                </a:solidFill>
              </a14:hiddenFill>
            </a:ext>
          </a:extLst>
        </p:spPr>
      </p:pic>
      <p:sp>
        <p:nvSpPr>
          <p:cNvPr id="76" name="Flowchart: Alternate Process 75">
            <a:extLst>
              <a:ext uri="{FF2B5EF4-FFF2-40B4-BE49-F238E27FC236}">
                <a16:creationId xmlns:a16="http://schemas.microsoft.com/office/drawing/2014/main" id="{41EBA9CD-2810-41E9-93F7-54D909080EFA}"/>
              </a:ext>
            </a:extLst>
          </p:cNvPr>
          <p:cNvSpPr/>
          <p:nvPr/>
        </p:nvSpPr>
        <p:spPr>
          <a:xfrm>
            <a:off x="3204555" y="2430469"/>
            <a:ext cx="267286" cy="162951"/>
          </a:xfrm>
          <a:prstGeom prst="flowChartAlternateProces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700" dirty="0"/>
              <a:t>WAR</a:t>
            </a:r>
          </a:p>
        </p:txBody>
      </p:sp>
      <p:pic>
        <p:nvPicPr>
          <p:cNvPr id="77" name="Picture 76">
            <a:extLst>
              <a:ext uri="{FF2B5EF4-FFF2-40B4-BE49-F238E27FC236}">
                <a16:creationId xmlns:a16="http://schemas.microsoft.com/office/drawing/2014/main" id="{C01CCE83-40E3-456D-88C5-F3C9BDA600D8}"/>
              </a:ext>
            </a:extLst>
          </p:cNvPr>
          <p:cNvPicPr>
            <a:picLocks noChangeAspect="1"/>
          </p:cNvPicPr>
          <p:nvPr/>
        </p:nvPicPr>
        <p:blipFill>
          <a:blip r:embed="rId5"/>
          <a:stretch>
            <a:fillRect/>
          </a:stretch>
        </p:blipFill>
        <p:spPr>
          <a:xfrm>
            <a:off x="3805898" y="2430466"/>
            <a:ext cx="218790" cy="181604"/>
          </a:xfrm>
          <a:prstGeom prst="rect">
            <a:avLst/>
          </a:prstGeom>
        </p:spPr>
      </p:pic>
      <p:pic>
        <p:nvPicPr>
          <p:cNvPr id="78" name="Picture 77">
            <a:extLst>
              <a:ext uri="{FF2B5EF4-FFF2-40B4-BE49-F238E27FC236}">
                <a16:creationId xmlns:a16="http://schemas.microsoft.com/office/drawing/2014/main" id="{E13DF728-7513-4D08-B4D0-86103B95FF8C}"/>
              </a:ext>
            </a:extLst>
          </p:cNvPr>
          <p:cNvPicPr>
            <a:picLocks noChangeAspect="1"/>
          </p:cNvPicPr>
          <p:nvPr/>
        </p:nvPicPr>
        <p:blipFill>
          <a:blip r:embed="rId5"/>
          <a:stretch>
            <a:fillRect/>
          </a:stretch>
        </p:blipFill>
        <p:spPr>
          <a:xfrm>
            <a:off x="3295916" y="2618707"/>
            <a:ext cx="218790" cy="181604"/>
          </a:xfrm>
          <a:prstGeom prst="rect">
            <a:avLst/>
          </a:prstGeom>
        </p:spPr>
      </p:pic>
      <p:sp>
        <p:nvSpPr>
          <p:cNvPr id="79" name="Flowchart: Alternate Process 78">
            <a:extLst>
              <a:ext uri="{FF2B5EF4-FFF2-40B4-BE49-F238E27FC236}">
                <a16:creationId xmlns:a16="http://schemas.microsoft.com/office/drawing/2014/main" id="{952EB200-47D5-4AA2-8F75-553AFE5331CC}"/>
              </a:ext>
            </a:extLst>
          </p:cNvPr>
          <p:cNvSpPr/>
          <p:nvPr/>
        </p:nvSpPr>
        <p:spPr>
          <a:xfrm>
            <a:off x="3108583" y="3449503"/>
            <a:ext cx="267286" cy="162951"/>
          </a:xfrm>
          <a:prstGeom prst="flowChartAlternateProces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700" dirty="0"/>
              <a:t>WAR</a:t>
            </a:r>
          </a:p>
        </p:txBody>
      </p:sp>
      <p:pic>
        <p:nvPicPr>
          <p:cNvPr id="80" name="Picture 18" descr="Dice - Free entertainment icons">
            <a:extLst>
              <a:ext uri="{FF2B5EF4-FFF2-40B4-BE49-F238E27FC236}">
                <a16:creationId xmlns:a16="http://schemas.microsoft.com/office/drawing/2014/main" id="{CCEEF5BD-62C4-4767-B127-3F097EBB05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4485" y="3474807"/>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a:extLst>
              <a:ext uri="{FF2B5EF4-FFF2-40B4-BE49-F238E27FC236}">
                <a16:creationId xmlns:a16="http://schemas.microsoft.com/office/drawing/2014/main" id="{C376FE38-9BCC-46CB-B229-D4ED26C41D7A}"/>
              </a:ext>
            </a:extLst>
          </p:cNvPr>
          <p:cNvPicPr>
            <a:picLocks noChangeAspect="1"/>
          </p:cNvPicPr>
          <p:nvPr/>
        </p:nvPicPr>
        <p:blipFill>
          <a:blip r:embed="rId5"/>
          <a:stretch>
            <a:fillRect/>
          </a:stretch>
        </p:blipFill>
        <p:spPr>
          <a:xfrm>
            <a:off x="3157079" y="3636225"/>
            <a:ext cx="218790" cy="181604"/>
          </a:xfrm>
          <a:prstGeom prst="rect">
            <a:avLst/>
          </a:prstGeom>
        </p:spPr>
      </p:pic>
      <p:pic>
        <p:nvPicPr>
          <p:cNvPr id="82" name="Picture 18" descr="Dice - Free entertainment icons">
            <a:extLst>
              <a:ext uri="{FF2B5EF4-FFF2-40B4-BE49-F238E27FC236}">
                <a16:creationId xmlns:a16="http://schemas.microsoft.com/office/drawing/2014/main" id="{0813C03C-7E92-401D-B3E3-69CC4D85BC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4485" y="3657238"/>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a:extLst>
              <a:ext uri="{FF2B5EF4-FFF2-40B4-BE49-F238E27FC236}">
                <a16:creationId xmlns:a16="http://schemas.microsoft.com/office/drawing/2014/main" id="{F1D2F0F2-061B-43F2-9105-C7377DC2EE83}"/>
              </a:ext>
            </a:extLst>
          </p:cNvPr>
          <p:cNvPicPr>
            <a:picLocks noChangeAspect="1"/>
          </p:cNvPicPr>
          <p:nvPr/>
        </p:nvPicPr>
        <p:blipFill>
          <a:blip r:embed="rId7"/>
          <a:stretch>
            <a:fillRect/>
          </a:stretch>
        </p:blipFill>
        <p:spPr>
          <a:xfrm>
            <a:off x="4521421" y="3657048"/>
            <a:ext cx="137644" cy="137644"/>
          </a:xfrm>
          <a:prstGeom prst="rect">
            <a:avLst/>
          </a:prstGeom>
        </p:spPr>
      </p:pic>
      <p:sp>
        <p:nvSpPr>
          <p:cNvPr id="84" name="Flowchart: Alternate Process 83">
            <a:extLst>
              <a:ext uri="{FF2B5EF4-FFF2-40B4-BE49-F238E27FC236}">
                <a16:creationId xmlns:a16="http://schemas.microsoft.com/office/drawing/2014/main" id="{65CFB156-0C0F-4C31-B0E1-FA3F7FEC059E}"/>
              </a:ext>
            </a:extLst>
          </p:cNvPr>
          <p:cNvSpPr/>
          <p:nvPr/>
        </p:nvSpPr>
        <p:spPr>
          <a:xfrm>
            <a:off x="3204555" y="4015467"/>
            <a:ext cx="267286" cy="162951"/>
          </a:xfrm>
          <a:prstGeom prst="flowChartAlternateProces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700" dirty="0"/>
              <a:t>WAR</a:t>
            </a:r>
          </a:p>
        </p:txBody>
      </p:sp>
      <p:pic>
        <p:nvPicPr>
          <p:cNvPr id="85" name="Picture 84">
            <a:extLst>
              <a:ext uri="{FF2B5EF4-FFF2-40B4-BE49-F238E27FC236}">
                <a16:creationId xmlns:a16="http://schemas.microsoft.com/office/drawing/2014/main" id="{20C11331-9255-45B0-8705-3D6E820911E1}"/>
              </a:ext>
            </a:extLst>
          </p:cNvPr>
          <p:cNvPicPr>
            <a:picLocks noChangeAspect="1"/>
          </p:cNvPicPr>
          <p:nvPr/>
        </p:nvPicPr>
        <p:blipFill>
          <a:blip r:embed="rId5"/>
          <a:stretch>
            <a:fillRect/>
          </a:stretch>
        </p:blipFill>
        <p:spPr>
          <a:xfrm>
            <a:off x="3899681" y="4015464"/>
            <a:ext cx="218790" cy="181604"/>
          </a:xfrm>
          <a:prstGeom prst="rect">
            <a:avLst/>
          </a:prstGeom>
        </p:spPr>
      </p:pic>
      <p:pic>
        <p:nvPicPr>
          <p:cNvPr id="86" name="Picture 85">
            <a:extLst>
              <a:ext uri="{FF2B5EF4-FFF2-40B4-BE49-F238E27FC236}">
                <a16:creationId xmlns:a16="http://schemas.microsoft.com/office/drawing/2014/main" id="{2120C4AD-5CBA-483F-8731-FD9259BD9608}"/>
              </a:ext>
            </a:extLst>
          </p:cNvPr>
          <p:cNvPicPr>
            <a:picLocks noChangeAspect="1"/>
          </p:cNvPicPr>
          <p:nvPr/>
        </p:nvPicPr>
        <p:blipFill>
          <a:blip r:embed="rId5"/>
          <a:stretch>
            <a:fillRect/>
          </a:stretch>
        </p:blipFill>
        <p:spPr>
          <a:xfrm>
            <a:off x="3288765" y="4209943"/>
            <a:ext cx="218790" cy="181604"/>
          </a:xfrm>
          <a:prstGeom prst="rect">
            <a:avLst/>
          </a:prstGeom>
        </p:spPr>
      </p:pic>
      <p:pic>
        <p:nvPicPr>
          <p:cNvPr id="87" name="Picture 86">
            <a:extLst>
              <a:ext uri="{FF2B5EF4-FFF2-40B4-BE49-F238E27FC236}">
                <a16:creationId xmlns:a16="http://schemas.microsoft.com/office/drawing/2014/main" id="{20C793AF-03E2-4C02-AB6D-21AD1BEFC2E9}"/>
              </a:ext>
            </a:extLst>
          </p:cNvPr>
          <p:cNvPicPr>
            <a:picLocks noChangeAspect="1"/>
          </p:cNvPicPr>
          <p:nvPr/>
        </p:nvPicPr>
        <p:blipFill>
          <a:blip r:embed="rId5"/>
          <a:stretch>
            <a:fillRect/>
          </a:stretch>
        </p:blipFill>
        <p:spPr>
          <a:xfrm>
            <a:off x="3288765" y="4754566"/>
            <a:ext cx="218790" cy="181604"/>
          </a:xfrm>
          <a:prstGeom prst="rect">
            <a:avLst/>
          </a:prstGeom>
        </p:spPr>
      </p:pic>
      <p:pic>
        <p:nvPicPr>
          <p:cNvPr id="88" name="Picture 87">
            <a:extLst>
              <a:ext uri="{FF2B5EF4-FFF2-40B4-BE49-F238E27FC236}">
                <a16:creationId xmlns:a16="http://schemas.microsoft.com/office/drawing/2014/main" id="{BC517272-026A-46E4-AA24-8C55C4826FAD}"/>
              </a:ext>
            </a:extLst>
          </p:cNvPr>
          <p:cNvPicPr>
            <a:picLocks noChangeAspect="1"/>
          </p:cNvPicPr>
          <p:nvPr/>
        </p:nvPicPr>
        <p:blipFill>
          <a:blip r:embed="rId5"/>
          <a:stretch>
            <a:fillRect/>
          </a:stretch>
        </p:blipFill>
        <p:spPr>
          <a:xfrm>
            <a:off x="3286783" y="5475956"/>
            <a:ext cx="218790" cy="181604"/>
          </a:xfrm>
          <a:prstGeom prst="rect">
            <a:avLst/>
          </a:prstGeom>
        </p:spPr>
      </p:pic>
      <p:sp>
        <p:nvSpPr>
          <p:cNvPr id="89" name="Flowchart: Alternate Process 88">
            <a:extLst>
              <a:ext uri="{FF2B5EF4-FFF2-40B4-BE49-F238E27FC236}">
                <a16:creationId xmlns:a16="http://schemas.microsoft.com/office/drawing/2014/main" id="{B0468DFA-C043-4F48-98EB-19F4364D0A4D}"/>
              </a:ext>
            </a:extLst>
          </p:cNvPr>
          <p:cNvSpPr/>
          <p:nvPr/>
        </p:nvSpPr>
        <p:spPr>
          <a:xfrm>
            <a:off x="3591622" y="5657563"/>
            <a:ext cx="267286" cy="162951"/>
          </a:xfrm>
          <a:prstGeom prst="flowChartAlternateProces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700" dirty="0"/>
              <a:t>WAR</a:t>
            </a:r>
          </a:p>
        </p:txBody>
      </p:sp>
      <p:pic>
        <p:nvPicPr>
          <p:cNvPr id="90" name="Picture 89">
            <a:extLst>
              <a:ext uri="{FF2B5EF4-FFF2-40B4-BE49-F238E27FC236}">
                <a16:creationId xmlns:a16="http://schemas.microsoft.com/office/drawing/2014/main" id="{D16062CD-4F2E-4D60-8888-CC52C6898DF9}"/>
              </a:ext>
            </a:extLst>
          </p:cNvPr>
          <p:cNvPicPr>
            <a:picLocks noChangeAspect="1"/>
          </p:cNvPicPr>
          <p:nvPr/>
        </p:nvPicPr>
        <p:blipFill>
          <a:blip r:embed="rId5"/>
          <a:stretch>
            <a:fillRect/>
          </a:stretch>
        </p:blipFill>
        <p:spPr>
          <a:xfrm>
            <a:off x="3289725" y="5852240"/>
            <a:ext cx="218790" cy="181604"/>
          </a:xfrm>
          <a:prstGeom prst="rect">
            <a:avLst/>
          </a:prstGeom>
        </p:spPr>
      </p:pic>
      <p:sp>
        <p:nvSpPr>
          <p:cNvPr id="91" name="Flowchart: Alternate Process 90">
            <a:extLst>
              <a:ext uri="{FF2B5EF4-FFF2-40B4-BE49-F238E27FC236}">
                <a16:creationId xmlns:a16="http://schemas.microsoft.com/office/drawing/2014/main" id="{66927C1B-3889-4A68-8BA1-F0581E1DD43B}"/>
              </a:ext>
            </a:extLst>
          </p:cNvPr>
          <p:cNvSpPr/>
          <p:nvPr/>
        </p:nvSpPr>
        <p:spPr>
          <a:xfrm>
            <a:off x="3934049" y="6048847"/>
            <a:ext cx="267286" cy="162951"/>
          </a:xfrm>
          <a:prstGeom prst="flowChartAlternateProces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700" dirty="0"/>
              <a:t>WAR</a:t>
            </a:r>
          </a:p>
        </p:txBody>
      </p:sp>
      <p:sp>
        <p:nvSpPr>
          <p:cNvPr id="93" name="Rectangle: Rounded Corners 92">
            <a:extLst>
              <a:ext uri="{FF2B5EF4-FFF2-40B4-BE49-F238E27FC236}">
                <a16:creationId xmlns:a16="http://schemas.microsoft.com/office/drawing/2014/main" id="{85BEE80D-4FF7-4BB3-B9E9-098F82CCA939}"/>
              </a:ext>
            </a:extLst>
          </p:cNvPr>
          <p:cNvSpPr/>
          <p:nvPr/>
        </p:nvSpPr>
        <p:spPr>
          <a:xfrm>
            <a:off x="5221871" y="53751"/>
            <a:ext cx="2003814" cy="378648"/>
          </a:xfrm>
          <a:prstGeom prst="roundRect">
            <a:avLst/>
          </a:prstGeom>
          <a:blipFill>
            <a:blip r:embed="rId8"/>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400" b="1" dirty="0">
                <a:latin typeface="Rockwell Condensed" panose="02060603050405020104" pitchFamily="18" charset="0"/>
              </a:rPr>
              <a:t>Others</a:t>
            </a:r>
          </a:p>
        </p:txBody>
      </p:sp>
      <p:sp>
        <p:nvSpPr>
          <p:cNvPr id="94" name="Double Wave 93">
            <a:extLst>
              <a:ext uri="{FF2B5EF4-FFF2-40B4-BE49-F238E27FC236}">
                <a16:creationId xmlns:a16="http://schemas.microsoft.com/office/drawing/2014/main" id="{B0143238-EFE1-48A4-A4B4-9CECA146A5F4}"/>
              </a:ext>
            </a:extLst>
          </p:cNvPr>
          <p:cNvSpPr/>
          <p:nvPr/>
        </p:nvSpPr>
        <p:spPr>
          <a:xfrm rot="5400000">
            <a:off x="3761710" y="1831569"/>
            <a:ext cx="4909800" cy="2207997"/>
          </a:xfrm>
          <a:prstGeom prst="doubleWave">
            <a:avLst>
              <a:gd name="adj1" fmla="val 548"/>
              <a:gd name="adj2" fmla="val 0"/>
            </a:avLst>
          </a:prstGeom>
          <a:blipFill>
            <a:blip r:embed="rId3">
              <a:extLst>
                <a:ext uri="{96DAC541-7B7A-43D3-8B79-37D633B846F1}">
                  <asvg:svgBlip xmlns:asvg="http://schemas.microsoft.com/office/drawing/2016/SVG/main" r:embed="rId4"/>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95" name="Double Wave 94">
            <a:extLst>
              <a:ext uri="{FF2B5EF4-FFF2-40B4-BE49-F238E27FC236}">
                <a16:creationId xmlns:a16="http://schemas.microsoft.com/office/drawing/2014/main" id="{3F569120-C2B9-4010-81FA-E992A736CDD1}"/>
              </a:ext>
            </a:extLst>
          </p:cNvPr>
          <p:cNvSpPr/>
          <p:nvPr/>
        </p:nvSpPr>
        <p:spPr>
          <a:xfrm rot="5400000">
            <a:off x="7750693" y="-139519"/>
            <a:ext cx="1821457" cy="2207997"/>
          </a:xfrm>
          <a:prstGeom prst="doubleWave">
            <a:avLst>
              <a:gd name="adj1" fmla="val 548"/>
              <a:gd name="adj2" fmla="val 0"/>
            </a:avLst>
          </a:prstGeom>
          <a:blipFill>
            <a:blip r:embed="rId3">
              <a:extLst>
                <a:ext uri="{96DAC541-7B7A-43D3-8B79-37D633B846F1}">
                  <asvg:svgBlip xmlns:asvg="http://schemas.microsoft.com/office/drawing/2016/SVG/main" r:embed="rId4"/>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96" name="TextBox 95">
            <a:extLst>
              <a:ext uri="{FF2B5EF4-FFF2-40B4-BE49-F238E27FC236}">
                <a16:creationId xmlns:a16="http://schemas.microsoft.com/office/drawing/2014/main" id="{B1569462-91EF-4C23-8A09-59141C8847B3}"/>
              </a:ext>
            </a:extLst>
          </p:cNvPr>
          <p:cNvSpPr txBox="1"/>
          <p:nvPr/>
        </p:nvSpPr>
        <p:spPr>
          <a:xfrm>
            <a:off x="5097404" y="537412"/>
            <a:ext cx="2128281" cy="4853055"/>
          </a:xfrm>
          <a:prstGeom prst="rect">
            <a:avLst/>
          </a:prstGeom>
          <a:noFill/>
        </p:spPr>
        <p:txBody>
          <a:bodyPr wrap="square" tIns="36000" rtlCol="0">
            <a:spAutoFit/>
          </a:bodyPr>
          <a:lstStyle/>
          <a:p>
            <a:r>
              <a:rPr lang="it-IT" sz="1000" b="1" dirty="0">
                <a:solidFill>
                  <a:srgbClr val="FF0000"/>
                </a:solidFill>
                <a:latin typeface="Rockwell Condensed" panose="02060603050405020104" pitchFamily="18" charset="0"/>
                <a:cs typeface="Times New Roman" panose="02020603050405020304" pitchFamily="18" charset="0"/>
              </a:rPr>
              <a:t>       Reaction</a:t>
            </a:r>
          </a:p>
          <a:p>
            <a:r>
              <a:rPr lang="it-IT" sz="1000" dirty="0" err="1">
                <a:latin typeface="Rockwell Condensed" panose="02060603050405020104" pitchFamily="18" charset="0"/>
                <a:cs typeface="Times New Roman" panose="02020603050405020304" pitchFamily="18" charset="0"/>
              </a:rPr>
              <a:t>Only</a:t>
            </a:r>
            <a:r>
              <a:rPr lang="it-IT" sz="1000" dirty="0">
                <a:latin typeface="Rockwell Condensed" panose="02060603050405020104" pitchFamily="18" charset="0"/>
                <a:cs typeface="Times New Roman" panose="02020603050405020304" pitchFamily="18" charset="0"/>
              </a:rPr>
              <a:t> in </a:t>
            </a:r>
            <a:r>
              <a:rPr lang="it-IT" sz="1000" dirty="0" err="1">
                <a:latin typeface="Rockwell Condensed" panose="02060603050405020104" pitchFamily="18" charset="0"/>
                <a:cs typeface="Times New Roman" panose="02020603050405020304" pitchFamily="18" charset="0"/>
              </a:rPr>
              <a:t>response</a:t>
            </a:r>
            <a:r>
              <a:rPr lang="it-IT" sz="1000" dirty="0">
                <a:latin typeface="Rockwell Condensed" panose="02060603050405020104" pitchFamily="18" charset="0"/>
                <a:cs typeface="Times New Roman" panose="02020603050405020304" pitchFamily="18" charset="0"/>
              </a:rPr>
              <a:t> to </a:t>
            </a:r>
            <a:r>
              <a:rPr lang="it-IT" sz="1000" dirty="0" err="1">
                <a:latin typeface="Rockwell Condensed" panose="02060603050405020104" pitchFamily="18" charset="0"/>
                <a:cs typeface="Times New Roman" panose="02020603050405020304" pitchFamily="18" charset="0"/>
              </a:rPr>
              <a:t>noted</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pirate</a:t>
            </a:r>
            <a:r>
              <a:rPr lang="it-IT" sz="1000" dirty="0">
                <a:latin typeface="Rockwell Condensed" panose="02060603050405020104" pitchFamily="18" charset="0"/>
                <a:cs typeface="Times New Roman" panose="02020603050405020304" pitchFamily="18" charset="0"/>
              </a:rPr>
              <a:t> actions</a:t>
            </a:r>
          </a:p>
          <a:p>
            <a:pPr marL="88900" lvl="1" indent="-88900">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decides</a:t>
            </a:r>
            <a:r>
              <a:rPr lang="it-IT" sz="1000" dirty="0">
                <a:latin typeface="Rockwell Condensed" panose="02060603050405020104" pitchFamily="18" charset="0"/>
                <a:cs typeface="Times New Roman" panose="02020603050405020304" pitchFamily="18" charset="0"/>
              </a:rPr>
              <a:t> to </a:t>
            </a:r>
            <a:r>
              <a:rPr lang="it-IT" sz="1000" i="1" dirty="0">
                <a:latin typeface="Rockwell Condensed" panose="02060603050405020104" pitchFamily="18" charset="0"/>
                <a:cs typeface="Times New Roman" panose="02020603050405020304" pitchFamily="18" charset="0"/>
              </a:rPr>
              <a:t>Evade</a:t>
            </a:r>
            <a:r>
              <a:rPr lang="it-IT" sz="1000" dirty="0">
                <a:latin typeface="Rockwell Condensed" panose="02060603050405020104" pitchFamily="18" charset="0"/>
                <a:cs typeface="Times New Roman" panose="02020603050405020304" pitchFamily="18" charset="0"/>
              </a:rPr>
              <a:t> or </a:t>
            </a:r>
            <a:r>
              <a:rPr lang="it-IT" sz="1000" i="1" dirty="0" err="1">
                <a:latin typeface="Rockwell Condensed" panose="02060603050405020104" pitchFamily="18" charset="0"/>
                <a:cs typeface="Times New Roman" panose="02020603050405020304" pitchFamily="18" charset="0"/>
              </a:rPr>
              <a:t>Fight</a:t>
            </a:r>
            <a:endParaRPr lang="it-IT" sz="1000" i="1" dirty="0">
              <a:latin typeface="Rockwell Condensed" panose="02060603050405020104" pitchFamily="18" charset="0"/>
              <a:cs typeface="Times New Roman" panose="02020603050405020304" pitchFamily="18" charset="0"/>
            </a:endParaRPr>
          </a:p>
          <a:p>
            <a:pPr marL="88900" lvl="1" indent="-88900">
              <a:spcBef>
                <a:spcPts val="300"/>
              </a:spcBef>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a:t>
            </a:r>
            <a:r>
              <a:rPr lang="it-IT" sz="1000" i="1" dirty="0">
                <a:latin typeface="Rockwell Condensed" panose="02060603050405020104" pitchFamily="18" charset="0"/>
                <a:cs typeface="Times New Roman" panose="02020603050405020304" pitchFamily="18" charset="0"/>
              </a:rPr>
              <a:t>Evade</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then</a:t>
            </a:r>
            <a:endParaRPr lang="it-IT" sz="1000" dirty="0">
              <a:latin typeface="Rockwell Condensed" panose="02060603050405020104" pitchFamily="18" charset="0"/>
              <a:cs typeface="Times New Roman" panose="02020603050405020304" pitchFamily="18" charset="0"/>
            </a:endParaRPr>
          </a:p>
          <a:p>
            <a:pPr marL="266700" lvl="1" indent="-88900">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Rolls:     * + Speed</a:t>
            </a:r>
          </a:p>
          <a:p>
            <a:pPr marL="177800" lvl="1"/>
            <a:r>
              <a:rPr lang="it-IT" sz="1000" dirty="0">
                <a:latin typeface="Rockwell Condensed" panose="02060603050405020104" pitchFamily="18" charset="0"/>
                <a:cs typeface="Times New Roman" panose="02020603050405020304" pitchFamily="18" charset="0"/>
              </a:rPr>
              <a:t>* </a:t>
            </a:r>
            <a:r>
              <a:rPr lang="it-IT" sz="1000" i="1" dirty="0">
                <a:latin typeface="Rockwell Condensed" panose="02060603050405020104" pitchFamily="18" charset="0"/>
                <a:cs typeface="Times New Roman" panose="02020603050405020304" pitchFamily="18" charset="0"/>
              </a:rPr>
              <a:t>-1 </a:t>
            </a:r>
            <a:r>
              <a:rPr lang="it-IT" sz="1000" i="1" dirty="0" err="1">
                <a:latin typeface="Rockwell Condensed" panose="02060603050405020104" pitchFamily="18" charset="0"/>
                <a:cs typeface="Times New Roman" panose="02020603050405020304" pitchFamily="18" charset="0"/>
              </a:rPr>
              <a:t>if</a:t>
            </a:r>
            <a:r>
              <a:rPr lang="it-IT" sz="1000" i="1" dirty="0">
                <a:latin typeface="Rockwell Condensed" panose="02060603050405020104" pitchFamily="18" charset="0"/>
                <a:cs typeface="Times New Roman" panose="02020603050405020304" pitchFamily="18" charset="0"/>
              </a:rPr>
              <a:t> </a:t>
            </a:r>
            <a:r>
              <a:rPr lang="it-IT" sz="1000" i="1" dirty="0" err="1">
                <a:latin typeface="Rockwell Condensed" panose="02060603050405020104" pitchFamily="18" charset="0"/>
                <a:cs typeface="Times New Roman" panose="02020603050405020304" pitchFamily="18" charset="0"/>
              </a:rPr>
              <a:t>moving</a:t>
            </a:r>
            <a:r>
              <a:rPr lang="it-IT" sz="1000" i="1" dirty="0">
                <a:latin typeface="Rockwell Condensed" panose="02060603050405020104" pitchFamily="18" charset="0"/>
                <a:cs typeface="Times New Roman" panose="02020603050405020304" pitchFamily="18" charset="0"/>
              </a:rPr>
              <a:t> from an </a:t>
            </a:r>
            <a:r>
              <a:rPr lang="it-IT" sz="1000" i="1" dirty="0" err="1">
                <a:latin typeface="Rockwell Condensed" panose="02060603050405020104" pitchFamily="18" charset="0"/>
                <a:cs typeface="Times New Roman" panose="02020603050405020304" pitchFamily="18" charset="0"/>
              </a:rPr>
              <a:t>adjacent</a:t>
            </a:r>
            <a:r>
              <a:rPr lang="it-IT" sz="1000" i="1" dirty="0">
                <a:latin typeface="Rockwell Condensed" panose="02060603050405020104" pitchFamily="18" charset="0"/>
                <a:cs typeface="Times New Roman" panose="02020603050405020304" pitchFamily="18" charset="0"/>
              </a:rPr>
              <a:t> </a:t>
            </a:r>
            <a:r>
              <a:rPr lang="it-IT" sz="1000" i="1" dirty="0" err="1">
                <a:latin typeface="Rockwell Condensed" panose="02060603050405020104" pitchFamily="18" charset="0"/>
                <a:cs typeface="Times New Roman" panose="02020603050405020304" pitchFamily="18" charset="0"/>
              </a:rPr>
              <a:t>sea</a:t>
            </a:r>
            <a:r>
              <a:rPr lang="it-IT" sz="1000" i="1" dirty="0">
                <a:latin typeface="Rockwell Condensed" panose="02060603050405020104" pitchFamily="18" charset="0"/>
                <a:cs typeface="Times New Roman" panose="02020603050405020304" pitchFamily="18" charset="0"/>
              </a:rPr>
              <a:t> area</a:t>
            </a:r>
          </a:p>
          <a:p>
            <a:pPr marL="266700" lvl="1" indent="-88900">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Rolls:     + Speed*</a:t>
            </a:r>
          </a:p>
          <a:p>
            <a:pPr marL="177800" lvl="1" algn="ctr"/>
            <a:r>
              <a:rPr lang="it-IT" sz="1000" i="1" dirty="0">
                <a:latin typeface="Rockwell Condensed" panose="02060603050405020104" pitchFamily="18" charset="0"/>
                <a:cs typeface="Times New Roman" panose="02020603050405020304" pitchFamily="18" charset="0"/>
              </a:rPr>
              <a:t>* -2 for D&amp;R </a:t>
            </a:r>
          </a:p>
          <a:p>
            <a:pPr marL="266700" lvl="1" indent="-8890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roll &gt;       roll, </a:t>
            </a:r>
            <a:r>
              <a:rPr lang="it-IT" sz="1000" i="1" dirty="0" err="1">
                <a:latin typeface="Rockwell Condensed" panose="02060603050405020104" pitchFamily="18" charset="0"/>
                <a:cs typeface="Times New Roman" panose="02020603050405020304" pitchFamily="18" charset="0"/>
              </a:rPr>
              <a:t>Fight</a:t>
            </a:r>
            <a:endParaRPr lang="it-IT" sz="1000" i="1" dirty="0">
              <a:latin typeface="Rockwell Condensed" panose="02060603050405020104" pitchFamily="18" charset="0"/>
              <a:cs typeface="Times New Roman" panose="02020603050405020304" pitchFamily="18" charset="0"/>
            </a:endParaRPr>
          </a:p>
          <a:p>
            <a:pPr marL="266700" lvl="1" indent="-88900">
              <a:spcBef>
                <a:spcPts val="300"/>
              </a:spcBef>
              <a:buFont typeface="Arial" panose="020B0604020202020204" pitchFamily="34" charset="0"/>
              <a:buChar char="•"/>
            </a:pPr>
            <a:r>
              <a:rPr lang="it-IT" sz="1000" i="1"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may</a:t>
            </a:r>
            <a:r>
              <a:rPr lang="it-IT" sz="1000" dirty="0">
                <a:latin typeface="Rockwell Condensed" panose="02060603050405020104" pitchFamily="18" charset="0"/>
                <a:cs typeface="Times New Roman" panose="02020603050405020304" pitchFamily="18" charset="0"/>
              </a:rPr>
              <a:t> use </a:t>
            </a:r>
            <a:r>
              <a:rPr lang="it-IT" sz="1000" i="1" dirty="0" err="1">
                <a:latin typeface="Rockwell Condensed" panose="02060603050405020104" pitchFamily="18" charset="0"/>
                <a:cs typeface="Times New Roman" panose="02020603050405020304" pitchFamily="18" charset="0"/>
              </a:rPr>
              <a:t>Letter</a:t>
            </a:r>
            <a:r>
              <a:rPr lang="it-IT" sz="1000" i="1" dirty="0">
                <a:latin typeface="Rockwell Condensed" panose="02060603050405020104" pitchFamily="18" charset="0"/>
                <a:cs typeface="Times New Roman" panose="02020603050405020304" pitchFamily="18" charset="0"/>
              </a:rPr>
              <a:t> of </a:t>
            </a:r>
            <a:r>
              <a:rPr lang="it-IT" sz="1000" i="1" dirty="0" err="1">
                <a:latin typeface="Rockwell Condensed" panose="02060603050405020104" pitchFamily="18" charset="0"/>
                <a:cs typeface="Times New Roman" panose="02020603050405020304" pitchFamily="18" charset="0"/>
              </a:rPr>
              <a:t>Marque</a:t>
            </a:r>
            <a:r>
              <a:rPr lang="it-IT" sz="1000" i="1" dirty="0">
                <a:latin typeface="Rockwell Condensed" panose="02060603050405020104" pitchFamily="18" charset="0"/>
                <a:cs typeface="Times New Roman" panose="02020603050405020304" pitchFamily="18" charset="0"/>
              </a:rPr>
              <a:t> </a:t>
            </a:r>
            <a:r>
              <a:rPr lang="it-IT" sz="1000" dirty="0">
                <a:latin typeface="Rockwell Condensed" panose="02060603050405020104" pitchFamily="18" charset="0"/>
                <a:cs typeface="Times New Roman" panose="02020603050405020304" pitchFamily="18" charset="0"/>
              </a:rPr>
              <a:t>(</a:t>
            </a:r>
            <a:r>
              <a:rPr lang="it-IT" sz="1000" dirty="0" err="1">
                <a:latin typeface="Rockwell Condensed" panose="02060603050405020104" pitchFamily="18" charset="0"/>
                <a:cs typeface="Times New Roman" panose="02020603050405020304" pitchFamily="18" charset="0"/>
              </a:rPr>
              <a:t>any</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nationality</a:t>
            </a:r>
            <a:r>
              <a:rPr lang="it-IT" sz="1000" dirty="0">
                <a:latin typeface="Rockwell Condensed" panose="02060603050405020104" pitchFamily="18" charset="0"/>
                <a:cs typeface="Times New Roman" panose="02020603050405020304" pitchFamily="18" charset="0"/>
              </a:rPr>
              <a:t>) to </a:t>
            </a:r>
            <a:r>
              <a:rPr lang="it-IT" sz="1000" b="1" dirty="0" err="1">
                <a:solidFill>
                  <a:srgbClr val="FF0000"/>
                </a:solidFill>
                <a:latin typeface="Rockwell Condensed" panose="02060603050405020104" pitchFamily="18" charset="0"/>
                <a:cs typeface="Times New Roman" panose="02020603050405020304" pitchFamily="18" charset="0"/>
              </a:rPr>
              <a:t>Retire</a:t>
            </a:r>
            <a:endParaRPr lang="it-IT" sz="1000" b="1" dirty="0">
              <a:solidFill>
                <a:srgbClr val="FF0000"/>
              </a:solidFill>
              <a:latin typeface="Rockwell Condensed" panose="02060603050405020104" pitchFamily="18" charset="0"/>
              <a:cs typeface="Times New Roman" panose="02020603050405020304" pitchFamily="18" charset="0"/>
            </a:endParaRPr>
          </a:p>
          <a:p>
            <a:pPr marL="266700" lvl="1" indent="-88900">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Else       </a:t>
            </a:r>
            <a:r>
              <a:rPr lang="it-IT" sz="1000" dirty="0" err="1">
                <a:latin typeface="Rockwell Condensed" panose="02060603050405020104" pitchFamily="18" charset="0"/>
                <a:cs typeface="Times New Roman" panose="02020603050405020304" pitchFamily="18" charset="0"/>
              </a:rPr>
              <a:t>escapes</a:t>
            </a:r>
            <a:r>
              <a:rPr lang="it-IT" sz="1000" dirty="0">
                <a:latin typeface="Rockwell Condensed" panose="02060603050405020104" pitchFamily="18" charset="0"/>
                <a:cs typeface="Times New Roman" panose="02020603050405020304" pitchFamily="18" charset="0"/>
              </a:rPr>
              <a:t> and </a:t>
            </a:r>
            <a:r>
              <a:rPr lang="it-IT" sz="1000" dirty="0" err="1">
                <a:latin typeface="Rockwell Condensed" panose="02060603050405020104" pitchFamily="18" charset="0"/>
                <a:cs typeface="Times New Roman" panose="02020603050405020304" pitchFamily="18" charset="0"/>
              </a:rPr>
              <a:t>may</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not</a:t>
            </a:r>
            <a:r>
              <a:rPr lang="it-IT" sz="1000" dirty="0">
                <a:latin typeface="Rockwell Condensed" panose="02060603050405020104" pitchFamily="18" charset="0"/>
                <a:cs typeface="Times New Roman" panose="02020603050405020304" pitchFamily="18" charset="0"/>
              </a:rPr>
              <a:t> continue action (</a:t>
            </a:r>
            <a:r>
              <a:rPr lang="it-IT" sz="1000" dirty="0" err="1">
                <a:latin typeface="Rockwell Condensed" panose="02060603050405020104" pitchFamily="18" charset="0"/>
                <a:cs typeface="Times New Roman" panose="02020603050405020304" pitchFamily="18" charset="0"/>
              </a:rPr>
              <a:t>except</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move</a:t>
            </a:r>
            <a:r>
              <a:rPr lang="it-IT" sz="1000" dirty="0">
                <a:latin typeface="Rockwell Condensed" panose="02060603050405020104" pitchFamily="18" charset="0"/>
                <a:cs typeface="Times New Roman" panose="02020603050405020304" pitchFamily="18" charset="0"/>
              </a:rPr>
              <a:t>)</a:t>
            </a:r>
          </a:p>
          <a:p>
            <a:pPr marL="446088" lvl="1" indent="-85725">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Return </a:t>
            </a:r>
            <a:r>
              <a:rPr lang="it-IT" sz="1000" dirty="0" err="1">
                <a:latin typeface="Rockwell Condensed" panose="02060603050405020104" pitchFamily="18" charset="0"/>
                <a:cs typeface="Times New Roman" panose="02020603050405020304" pitchFamily="18" charset="0"/>
              </a:rPr>
              <a:t>involved</a:t>
            </a:r>
            <a:r>
              <a:rPr lang="it-IT" sz="1000" dirty="0">
                <a:latin typeface="Rockwell Condensed" panose="02060603050405020104" pitchFamily="18" charset="0"/>
                <a:cs typeface="Times New Roman" panose="02020603050405020304" pitchFamily="18" charset="0"/>
              </a:rPr>
              <a:t> merchant </a:t>
            </a:r>
            <a:r>
              <a:rPr lang="it-IT" sz="1000" dirty="0" err="1">
                <a:latin typeface="Rockwell Condensed" panose="02060603050405020104" pitchFamily="18" charset="0"/>
                <a:cs typeface="Times New Roman" panose="02020603050405020304" pitchFamily="18" charset="0"/>
              </a:rPr>
              <a:t>ships</a:t>
            </a:r>
            <a:r>
              <a:rPr lang="it-IT" sz="1000" dirty="0">
                <a:latin typeface="Rockwell Condensed" panose="02060603050405020104" pitchFamily="18" charset="0"/>
                <a:cs typeface="Times New Roman" panose="02020603050405020304" pitchFamily="18" charset="0"/>
              </a:rPr>
              <a:t> to the pool</a:t>
            </a:r>
          </a:p>
          <a:p>
            <a:pPr marL="88900" lvl="1" indent="-8890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a:t>
            </a:r>
            <a:r>
              <a:rPr lang="it-IT" sz="1000" i="1" dirty="0" err="1">
                <a:latin typeface="Rockwell Condensed" panose="02060603050405020104" pitchFamily="18" charset="0"/>
                <a:cs typeface="Times New Roman" panose="02020603050405020304" pitchFamily="18" charset="0"/>
              </a:rPr>
              <a:t>Fight</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then</a:t>
            </a:r>
            <a:endParaRPr lang="it-IT" sz="1000" dirty="0">
              <a:latin typeface="Rockwell Condensed" panose="02060603050405020104" pitchFamily="18" charset="0"/>
              <a:cs typeface="Times New Roman" panose="02020603050405020304" pitchFamily="18" charset="0"/>
            </a:endParaRPr>
          </a:p>
          <a:p>
            <a:pPr marL="266700" lvl="1" indent="-88900">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Rolls:     + Combat</a:t>
            </a:r>
          </a:p>
          <a:p>
            <a:pPr marL="266700" lvl="1" indent="-88900">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Rolls:     + Combat* + </a:t>
            </a:r>
          </a:p>
          <a:p>
            <a:pPr marL="177800" lvl="1" algn="ctr"/>
            <a:r>
              <a:rPr lang="it-IT" sz="1000" i="1" dirty="0">
                <a:latin typeface="Rockwell Condensed" panose="02060603050405020104" pitchFamily="18" charset="0"/>
                <a:cs typeface="Times New Roman" panose="02020603050405020304" pitchFamily="18" charset="0"/>
              </a:rPr>
              <a:t>* -2 for D&amp;R </a:t>
            </a:r>
          </a:p>
          <a:p>
            <a:pPr marL="266700" lvl="1" indent="-8890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roll &gt;=       roll, success</a:t>
            </a:r>
          </a:p>
          <a:p>
            <a:pPr marL="446088" lvl="1" indent="-85725">
              <a:spcBef>
                <a:spcPts val="300"/>
              </a:spcBef>
              <a:buFont typeface="Arial" panose="020B0604020202020204" pitchFamily="34" charset="0"/>
              <a:buChar char="•"/>
            </a:pPr>
            <a:r>
              <a:rPr lang="it-IT" sz="1000" i="1"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is</a:t>
            </a:r>
            <a:r>
              <a:rPr lang="it-IT" sz="1000" dirty="0">
                <a:latin typeface="Rockwell Condensed" panose="02060603050405020104" pitchFamily="18" charset="0"/>
                <a:cs typeface="Times New Roman" panose="02020603050405020304" pitchFamily="18" charset="0"/>
              </a:rPr>
              <a:t> </a:t>
            </a:r>
            <a:r>
              <a:rPr lang="it-IT" sz="1000" b="1" dirty="0" err="1">
                <a:solidFill>
                  <a:srgbClr val="FF0000"/>
                </a:solidFill>
                <a:latin typeface="Rockwell Condensed" panose="02060603050405020104" pitchFamily="18" charset="0"/>
                <a:cs typeface="Times New Roman" panose="02020603050405020304" pitchFamily="18" charset="0"/>
              </a:rPr>
              <a:t>Eliminated</a:t>
            </a:r>
            <a:endParaRPr lang="it-IT" sz="1000" b="1" dirty="0">
              <a:solidFill>
                <a:srgbClr val="FF0000"/>
              </a:solidFill>
              <a:latin typeface="Rockwell Condensed" panose="02060603050405020104" pitchFamily="18" charset="0"/>
              <a:cs typeface="Times New Roman" panose="02020603050405020304" pitchFamily="18" charset="0"/>
            </a:endParaRPr>
          </a:p>
          <a:p>
            <a:pPr marL="266700" lvl="1" indent="-88900">
              <a:spcBef>
                <a:spcPts val="300"/>
              </a:spcBef>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failure</a:t>
            </a:r>
            <a:r>
              <a:rPr lang="it-IT" sz="1000" dirty="0">
                <a:latin typeface="Rockwell Condensed" panose="02060603050405020104" pitchFamily="18" charset="0"/>
                <a:cs typeface="Times New Roman" panose="02020603050405020304" pitchFamily="18" charset="0"/>
              </a:rPr>
              <a:t>,</a:t>
            </a:r>
          </a:p>
          <a:p>
            <a:pPr marL="446088" lvl="1" indent="-85725">
              <a:spcBef>
                <a:spcPts val="300"/>
              </a:spcBef>
              <a:buFont typeface="Arial" panose="020B0604020202020204" pitchFamily="34" charset="0"/>
              <a:buChar char="•"/>
            </a:pPr>
            <a:r>
              <a:rPr lang="it-IT" sz="1000" i="1" dirty="0">
                <a:latin typeface="Rockwell Condensed" panose="02060603050405020104" pitchFamily="18" charset="0"/>
                <a:cs typeface="Times New Roman" panose="02020603050405020304" pitchFamily="18" charset="0"/>
              </a:rPr>
              <a:t>      </a:t>
            </a:r>
            <a:r>
              <a:rPr lang="it-IT" sz="1000" dirty="0">
                <a:latin typeface="Rockwell Condensed" panose="02060603050405020104" pitchFamily="18" charset="0"/>
                <a:cs typeface="Times New Roman" panose="02020603050405020304" pitchFamily="18" charset="0"/>
              </a:rPr>
              <a:t>-1 </a:t>
            </a:r>
            <a:r>
              <a:rPr lang="it-IT" sz="1000" i="1" dirty="0">
                <a:latin typeface="Rockwell Condensed" panose="02060603050405020104" pitchFamily="18" charset="0"/>
                <a:cs typeface="Times New Roman" panose="02020603050405020304" pitchFamily="18" charset="0"/>
              </a:rPr>
              <a:t>Combat</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Damage</a:t>
            </a:r>
            <a:endParaRPr lang="it-IT" sz="1000" dirty="0">
              <a:latin typeface="Rockwell Condensed" panose="02060603050405020104" pitchFamily="18" charset="0"/>
              <a:cs typeface="Times New Roman" panose="02020603050405020304" pitchFamily="18" charset="0"/>
            </a:endParaRPr>
          </a:p>
          <a:p>
            <a:pPr marL="446088" lvl="1" indent="-85725">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+1 </a:t>
            </a:r>
            <a:r>
              <a:rPr lang="it-IT" sz="1000" i="1" dirty="0">
                <a:latin typeface="Rockwell Condensed" panose="02060603050405020104" pitchFamily="18" charset="0"/>
                <a:cs typeface="Times New Roman" panose="02020603050405020304" pitchFamily="18" charset="0"/>
              </a:rPr>
              <a:t>Loyalty</a:t>
            </a:r>
          </a:p>
          <a:p>
            <a:pPr marL="446088" lvl="1" indent="-85725">
              <a:buFont typeface="Arial" panose="020B0604020202020204" pitchFamily="34" charset="0"/>
              <a:buChar char="•"/>
            </a:pPr>
            <a:r>
              <a:rPr lang="it-IT" sz="1000" i="1" dirty="0" err="1">
                <a:latin typeface="Rockwell Condensed" panose="02060603050405020104" pitchFamily="18" charset="0"/>
                <a:cs typeface="Times New Roman" panose="02020603050405020304" pitchFamily="18" charset="0"/>
              </a:rPr>
              <a:t>Notoriety</a:t>
            </a:r>
            <a:r>
              <a:rPr lang="it-IT" sz="1000" dirty="0">
                <a:latin typeface="Rockwell Condensed" panose="02060603050405020104" pitchFamily="18" charset="0"/>
                <a:cs typeface="Times New Roman" panose="02020603050405020304" pitchFamily="18" charset="0"/>
              </a:rPr>
              <a:t> Gain: 2 x         Combat rating</a:t>
            </a:r>
          </a:p>
          <a:p>
            <a:pPr marL="446088" lvl="1" indent="-85725">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Remove</a:t>
            </a:r>
            <a:r>
              <a:rPr lang="it-IT" sz="1000" dirty="0">
                <a:latin typeface="Rockwell Condensed" panose="02060603050405020104" pitchFamily="18" charset="0"/>
                <a:cs typeface="Times New Roman" panose="02020603050405020304" pitchFamily="18" charset="0"/>
              </a:rPr>
              <a:t>         from the game</a:t>
            </a:r>
          </a:p>
          <a:p>
            <a:pPr marL="446088" lvl="1" indent="-85725">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continues</a:t>
            </a:r>
            <a:r>
              <a:rPr lang="it-IT" sz="1000" dirty="0">
                <a:latin typeface="Rockwell Condensed" panose="02060603050405020104" pitchFamily="18" charset="0"/>
                <a:cs typeface="Times New Roman" panose="02020603050405020304" pitchFamily="18" charset="0"/>
              </a:rPr>
              <a:t> action</a:t>
            </a:r>
          </a:p>
        </p:txBody>
      </p:sp>
      <p:pic>
        <p:nvPicPr>
          <p:cNvPr id="98" name="Picture 97">
            <a:extLst>
              <a:ext uri="{FF2B5EF4-FFF2-40B4-BE49-F238E27FC236}">
                <a16:creationId xmlns:a16="http://schemas.microsoft.com/office/drawing/2014/main" id="{D1EECEF1-2630-43AE-9DDB-515200711372}"/>
              </a:ext>
            </a:extLst>
          </p:cNvPr>
          <p:cNvPicPr>
            <a:picLocks noChangeAspect="1"/>
          </p:cNvPicPr>
          <p:nvPr/>
        </p:nvPicPr>
        <p:blipFill>
          <a:blip r:embed="rId5"/>
          <a:stretch>
            <a:fillRect/>
          </a:stretch>
        </p:blipFill>
        <p:spPr>
          <a:xfrm>
            <a:off x="5291796" y="906344"/>
            <a:ext cx="218790" cy="181604"/>
          </a:xfrm>
          <a:prstGeom prst="rect">
            <a:avLst/>
          </a:prstGeom>
        </p:spPr>
      </p:pic>
      <p:pic>
        <p:nvPicPr>
          <p:cNvPr id="100" name="Picture 18" descr="Dice - Free entertainment icons">
            <a:extLst>
              <a:ext uri="{FF2B5EF4-FFF2-40B4-BE49-F238E27FC236}">
                <a16:creationId xmlns:a16="http://schemas.microsoft.com/office/drawing/2014/main" id="{1EF03C2A-8EFE-48C8-A600-9087BD0435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4417" y="1313451"/>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0">
            <a:extLst>
              <a:ext uri="{FF2B5EF4-FFF2-40B4-BE49-F238E27FC236}">
                <a16:creationId xmlns:a16="http://schemas.microsoft.com/office/drawing/2014/main" id="{C1E59862-5766-4ED1-90BD-E0089E35C170}"/>
              </a:ext>
            </a:extLst>
          </p:cNvPr>
          <p:cNvPicPr>
            <a:picLocks noChangeAspect="1"/>
          </p:cNvPicPr>
          <p:nvPr/>
        </p:nvPicPr>
        <p:blipFill>
          <a:blip r:embed="rId5"/>
          <a:stretch>
            <a:fillRect/>
          </a:stretch>
        </p:blipFill>
        <p:spPr>
          <a:xfrm>
            <a:off x="5512722" y="1627269"/>
            <a:ext cx="218790" cy="181604"/>
          </a:xfrm>
          <a:prstGeom prst="rect">
            <a:avLst/>
          </a:prstGeom>
        </p:spPr>
      </p:pic>
      <p:pic>
        <p:nvPicPr>
          <p:cNvPr id="102" name="Picture 18" descr="Dice - Free entertainment icons">
            <a:extLst>
              <a:ext uri="{FF2B5EF4-FFF2-40B4-BE49-F238E27FC236}">
                <a16:creationId xmlns:a16="http://schemas.microsoft.com/office/drawing/2014/main" id="{39AA0FAC-80B5-4679-B94D-C304DAFBB1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0128" y="1648282"/>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a:extLst>
              <a:ext uri="{FF2B5EF4-FFF2-40B4-BE49-F238E27FC236}">
                <a16:creationId xmlns:a16="http://schemas.microsoft.com/office/drawing/2014/main" id="{4D1B8D45-DDBA-47B8-9B70-C22C6630D158}"/>
              </a:ext>
            </a:extLst>
          </p:cNvPr>
          <p:cNvPicPr>
            <a:picLocks noChangeAspect="1"/>
          </p:cNvPicPr>
          <p:nvPr/>
        </p:nvPicPr>
        <p:blipFill>
          <a:blip r:embed="rId5"/>
          <a:stretch>
            <a:fillRect/>
          </a:stretch>
        </p:blipFill>
        <p:spPr>
          <a:xfrm>
            <a:off x="6161541" y="1927225"/>
            <a:ext cx="218790" cy="181604"/>
          </a:xfrm>
          <a:prstGeom prst="rect">
            <a:avLst/>
          </a:prstGeom>
        </p:spPr>
      </p:pic>
      <p:pic>
        <p:nvPicPr>
          <p:cNvPr id="105" name="Picture 104">
            <a:extLst>
              <a:ext uri="{FF2B5EF4-FFF2-40B4-BE49-F238E27FC236}">
                <a16:creationId xmlns:a16="http://schemas.microsoft.com/office/drawing/2014/main" id="{5D2EFAE4-C4FE-490D-8870-3BF4ECED9EFD}"/>
              </a:ext>
            </a:extLst>
          </p:cNvPr>
          <p:cNvPicPr>
            <a:picLocks noChangeAspect="1"/>
          </p:cNvPicPr>
          <p:nvPr/>
        </p:nvPicPr>
        <p:blipFill>
          <a:blip r:embed="rId5"/>
          <a:stretch>
            <a:fillRect/>
          </a:stretch>
        </p:blipFill>
        <p:spPr>
          <a:xfrm>
            <a:off x="5651559" y="2486947"/>
            <a:ext cx="218790" cy="181604"/>
          </a:xfrm>
          <a:prstGeom prst="rect">
            <a:avLst/>
          </a:prstGeom>
        </p:spPr>
      </p:pic>
      <p:pic>
        <p:nvPicPr>
          <p:cNvPr id="107" name="Picture 18" descr="Dice - Free entertainment icons">
            <a:extLst>
              <a:ext uri="{FF2B5EF4-FFF2-40B4-BE49-F238E27FC236}">
                <a16:creationId xmlns:a16="http://schemas.microsoft.com/office/drawing/2014/main" id="{8099CBA9-4AB0-4DCC-8543-31AC92AF25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0128" y="3309706"/>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367B9AB6-5392-49D9-AB31-1E0DD0AB9FA0}"/>
              </a:ext>
            </a:extLst>
          </p:cNvPr>
          <p:cNvPicPr>
            <a:picLocks noChangeAspect="1"/>
          </p:cNvPicPr>
          <p:nvPr/>
        </p:nvPicPr>
        <p:blipFill>
          <a:blip r:embed="rId5"/>
          <a:stretch>
            <a:fillRect/>
          </a:stretch>
        </p:blipFill>
        <p:spPr>
          <a:xfrm>
            <a:off x="5512722" y="3471124"/>
            <a:ext cx="218790" cy="181604"/>
          </a:xfrm>
          <a:prstGeom prst="rect">
            <a:avLst/>
          </a:prstGeom>
        </p:spPr>
      </p:pic>
      <p:pic>
        <p:nvPicPr>
          <p:cNvPr id="109" name="Picture 18" descr="Dice - Free entertainment icons">
            <a:extLst>
              <a:ext uri="{FF2B5EF4-FFF2-40B4-BE49-F238E27FC236}">
                <a16:creationId xmlns:a16="http://schemas.microsoft.com/office/drawing/2014/main" id="{1411849C-6BFA-4009-9EE1-3CCDDADE4A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0128" y="3492137"/>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a:extLst>
              <a:ext uri="{FF2B5EF4-FFF2-40B4-BE49-F238E27FC236}">
                <a16:creationId xmlns:a16="http://schemas.microsoft.com/office/drawing/2014/main" id="{A6DB70A0-C8AE-44C1-9599-3D6F669A7E36}"/>
              </a:ext>
            </a:extLst>
          </p:cNvPr>
          <p:cNvPicPr>
            <a:picLocks noChangeAspect="1"/>
          </p:cNvPicPr>
          <p:nvPr/>
        </p:nvPicPr>
        <p:blipFill>
          <a:blip r:embed="rId5"/>
          <a:stretch>
            <a:fillRect/>
          </a:stretch>
        </p:blipFill>
        <p:spPr>
          <a:xfrm>
            <a:off x="6256800" y="3774156"/>
            <a:ext cx="218790" cy="181604"/>
          </a:xfrm>
          <a:prstGeom prst="rect">
            <a:avLst/>
          </a:prstGeom>
        </p:spPr>
      </p:pic>
      <p:pic>
        <p:nvPicPr>
          <p:cNvPr id="113" name="Picture 112">
            <a:extLst>
              <a:ext uri="{FF2B5EF4-FFF2-40B4-BE49-F238E27FC236}">
                <a16:creationId xmlns:a16="http://schemas.microsoft.com/office/drawing/2014/main" id="{6F111AB6-DEEB-4810-B0BC-D347D2BBBD59}"/>
              </a:ext>
            </a:extLst>
          </p:cNvPr>
          <p:cNvPicPr>
            <a:picLocks noChangeAspect="1"/>
          </p:cNvPicPr>
          <p:nvPr/>
        </p:nvPicPr>
        <p:blipFill>
          <a:blip r:embed="rId5"/>
          <a:stretch>
            <a:fillRect/>
          </a:stretch>
        </p:blipFill>
        <p:spPr>
          <a:xfrm>
            <a:off x="5644408" y="3968635"/>
            <a:ext cx="218790" cy="181604"/>
          </a:xfrm>
          <a:prstGeom prst="rect">
            <a:avLst/>
          </a:prstGeom>
        </p:spPr>
      </p:pic>
      <p:pic>
        <p:nvPicPr>
          <p:cNvPr id="115" name="Picture 114">
            <a:extLst>
              <a:ext uri="{FF2B5EF4-FFF2-40B4-BE49-F238E27FC236}">
                <a16:creationId xmlns:a16="http://schemas.microsoft.com/office/drawing/2014/main" id="{6F28B182-4A9C-4277-9B17-619DA0DEE90B}"/>
              </a:ext>
            </a:extLst>
          </p:cNvPr>
          <p:cNvPicPr>
            <a:picLocks noChangeAspect="1"/>
          </p:cNvPicPr>
          <p:nvPr/>
        </p:nvPicPr>
        <p:blipFill>
          <a:blip r:embed="rId5"/>
          <a:stretch>
            <a:fillRect/>
          </a:stretch>
        </p:blipFill>
        <p:spPr>
          <a:xfrm>
            <a:off x="5642426" y="5144157"/>
            <a:ext cx="218790" cy="181604"/>
          </a:xfrm>
          <a:prstGeom prst="rect">
            <a:avLst/>
          </a:prstGeom>
        </p:spPr>
      </p:pic>
      <p:sp>
        <p:nvSpPr>
          <p:cNvPr id="120" name="Flowchart: Alternate Process 119">
            <a:extLst>
              <a:ext uri="{FF2B5EF4-FFF2-40B4-BE49-F238E27FC236}">
                <a16:creationId xmlns:a16="http://schemas.microsoft.com/office/drawing/2014/main" id="{ABDC9951-9A55-4C9E-ACAA-CC94D86D4C92}"/>
              </a:ext>
            </a:extLst>
          </p:cNvPr>
          <p:cNvSpPr/>
          <p:nvPr/>
        </p:nvSpPr>
        <p:spPr>
          <a:xfrm>
            <a:off x="5174742" y="547295"/>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sp>
        <p:nvSpPr>
          <p:cNvPr id="121" name="Flowchart: Alternate Process 120">
            <a:extLst>
              <a:ext uri="{FF2B5EF4-FFF2-40B4-BE49-F238E27FC236}">
                <a16:creationId xmlns:a16="http://schemas.microsoft.com/office/drawing/2014/main" id="{5DAF9EE9-A442-481D-B8C5-6629B746F1CC}"/>
              </a:ext>
            </a:extLst>
          </p:cNvPr>
          <p:cNvSpPr/>
          <p:nvPr/>
        </p:nvSpPr>
        <p:spPr>
          <a:xfrm>
            <a:off x="5488474" y="1271451"/>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sp>
        <p:nvSpPr>
          <p:cNvPr id="122" name="Flowchart: Alternate Process 121">
            <a:extLst>
              <a:ext uri="{FF2B5EF4-FFF2-40B4-BE49-F238E27FC236}">
                <a16:creationId xmlns:a16="http://schemas.microsoft.com/office/drawing/2014/main" id="{6A7C58B9-46AB-4CFC-B71B-0A77BCD51E6C}"/>
              </a:ext>
            </a:extLst>
          </p:cNvPr>
          <p:cNvSpPr/>
          <p:nvPr/>
        </p:nvSpPr>
        <p:spPr>
          <a:xfrm>
            <a:off x="5570565" y="1933873"/>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pic>
        <p:nvPicPr>
          <p:cNvPr id="123" name="Picture 122">
            <a:extLst>
              <a:ext uri="{FF2B5EF4-FFF2-40B4-BE49-F238E27FC236}">
                <a16:creationId xmlns:a16="http://schemas.microsoft.com/office/drawing/2014/main" id="{3B69FAC6-3D4F-480A-8471-28CE66594D4C}"/>
              </a:ext>
            </a:extLst>
          </p:cNvPr>
          <p:cNvPicPr>
            <a:picLocks noChangeAspect="1"/>
          </p:cNvPicPr>
          <p:nvPr/>
        </p:nvPicPr>
        <p:blipFill>
          <a:blip r:embed="rId5"/>
          <a:stretch>
            <a:fillRect/>
          </a:stretch>
        </p:blipFill>
        <p:spPr>
          <a:xfrm>
            <a:off x="5471809" y="2108829"/>
            <a:ext cx="218790" cy="181604"/>
          </a:xfrm>
          <a:prstGeom prst="rect">
            <a:avLst/>
          </a:prstGeom>
        </p:spPr>
      </p:pic>
      <p:sp>
        <p:nvSpPr>
          <p:cNvPr id="124" name="Flowchart: Alternate Process 123">
            <a:extLst>
              <a:ext uri="{FF2B5EF4-FFF2-40B4-BE49-F238E27FC236}">
                <a16:creationId xmlns:a16="http://schemas.microsoft.com/office/drawing/2014/main" id="{5D85D9C2-46DE-4776-AAB2-00D8D36F6596}"/>
              </a:ext>
            </a:extLst>
          </p:cNvPr>
          <p:cNvSpPr/>
          <p:nvPr/>
        </p:nvSpPr>
        <p:spPr>
          <a:xfrm>
            <a:off x="5493668" y="3268437"/>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sp>
        <p:nvSpPr>
          <p:cNvPr id="125" name="Flowchart: Alternate Process 124">
            <a:extLst>
              <a:ext uri="{FF2B5EF4-FFF2-40B4-BE49-F238E27FC236}">
                <a16:creationId xmlns:a16="http://schemas.microsoft.com/office/drawing/2014/main" id="{66807DED-86AD-4158-A6FD-1429F3E8244B}"/>
              </a:ext>
            </a:extLst>
          </p:cNvPr>
          <p:cNvSpPr/>
          <p:nvPr/>
        </p:nvSpPr>
        <p:spPr>
          <a:xfrm>
            <a:off x="5570565" y="3772527"/>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sp>
        <p:nvSpPr>
          <p:cNvPr id="126" name="Flowchart: Alternate Process 125">
            <a:extLst>
              <a:ext uri="{FF2B5EF4-FFF2-40B4-BE49-F238E27FC236}">
                <a16:creationId xmlns:a16="http://schemas.microsoft.com/office/drawing/2014/main" id="{35C2913F-20D8-4889-BA15-10507A2B8743}"/>
              </a:ext>
            </a:extLst>
          </p:cNvPr>
          <p:cNvSpPr/>
          <p:nvPr/>
        </p:nvSpPr>
        <p:spPr>
          <a:xfrm>
            <a:off x="6481093" y="4629385"/>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pic>
        <p:nvPicPr>
          <p:cNvPr id="127" name="Picture 126">
            <a:extLst>
              <a:ext uri="{FF2B5EF4-FFF2-40B4-BE49-F238E27FC236}">
                <a16:creationId xmlns:a16="http://schemas.microsoft.com/office/drawing/2014/main" id="{8C21223E-7C53-47A4-BF46-04B7184D4135}"/>
              </a:ext>
            </a:extLst>
          </p:cNvPr>
          <p:cNvPicPr>
            <a:picLocks noChangeAspect="1"/>
          </p:cNvPicPr>
          <p:nvPr/>
        </p:nvPicPr>
        <p:blipFill>
          <a:blip r:embed="rId5"/>
          <a:stretch>
            <a:fillRect/>
          </a:stretch>
        </p:blipFill>
        <p:spPr>
          <a:xfrm>
            <a:off x="5651559" y="4338540"/>
            <a:ext cx="218790" cy="181604"/>
          </a:xfrm>
          <a:prstGeom prst="rect">
            <a:avLst/>
          </a:prstGeom>
        </p:spPr>
      </p:pic>
      <p:sp>
        <p:nvSpPr>
          <p:cNvPr id="128" name="Flowchart: Alternate Process 127">
            <a:extLst>
              <a:ext uri="{FF2B5EF4-FFF2-40B4-BE49-F238E27FC236}">
                <a16:creationId xmlns:a16="http://schemas.microsoft.com/office/drawing/2014/main" id="{C81639AA-A901-4341-BC7F-0A8B90973B42}"/>
              </a:ext>
            </a:extLst>
          </p:cNvPr>
          <p:cNvSpPr/>
          <p:nvPr/>
        </p:nvSpPr>
        <p:spPr>
          <a:xfrm>
            <a:off x="6008724" y="4964528"/>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sp>
        <p:nvSpPr>
          <p:cNvPr id="129" name="Double Wave 128">
            <a:extLst>
              <a:ext uri="{FF2B5EF4-FFF2-40B4-BE49-F238E27FC236}">
                <a16:creationId xmlns:a16="http://schemas.microsoft.com/office/drawing/2014/main" id="{B2DA0948-260D-4B3F-9A7A-8A4BA38098DF}"/>
              </a:ext>
            </a:extLst>
          </p:cNvPr>
          <p:cNvSpPr/>
          <p:nvPr/>
        </p:nvSpPr>
        <p:spPr>
          <a:xfrm rot="5400000">
            <a:off x="5532680" y="5005868"/>
            <a:ext cx="1367861" cy="2207997"/>
          </a:xfrm>
          <a:prstGeom prst="doubleWave">
            <a:avLst>
              <a:gd name="adj1" fmla="val 548"/>
              <a:gd name="adj2" fmla="val 0"/>
            </a:avLst>
          </a:prstGeom>
          <a:blipFill>
            <a:blip r:embed="rId3">
              <a:extLst>
                <a:ext uri="{96DAC541-7B7A-43D3-8B79-37D633B846F1}">
                  <asvg:svgBlip xmlns:asvg="http://schemas.microsoft.com/office/drawing/2016/SVG/main" r:embed="rId4"/>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130" name="TextBox 129">
            <a:extLst>
              <a:ext uri="{FF2B5EF4-FFF2-40B4-BE49-F238E27FC236}">
                <a16:creationId xmlns:a16="http://schemas.microsoft.com/office/drawing/2014/main" id="{28AEF923-80BC-4232-A365-4E4B4A7E6278}"/>
              </a:ext>
            </a:extLst>
          </p:cNvPr>
          <p:cNvSpPr txBox="1"/>
          <p:nvPr/>
        </p:nvSpPr>
        <p:spPr>
          <a:xfrm>
            <a:off x="5155653" y="5429998"/>
            <a:ext cx="2128280" cy="1398263"/>
          </a:xfrm>
          <a:prstGeom prst="rect">
            <a:avLst/>
          </a:prstGeom>
          <a:noFill/>
        </p:spPr>
        <p:txBody>
          <a:bodyPr wrap="square" tIns="36000" rtlCol="0">
            <a:spAutoFit/>
          </a:bodyPr>
          <a:lstStyle/>
          <a:p>
            <a:r>
              <a:rPr lang="it-IT" sz="1050" b="1" dirty="0" err="1">
                <a:solidFill>
                  <a:srgbClr val="FF0000"/>
                </a:solidFill>
                <a:latin typeface="Rockwell Condensed" panose="02060603050405020104" pitchFamily="18" charset="0"/>
                <a:cs typeface="Times New Roman" panose="02020603050405020304" pitchFamily="18" charset="0"/>
              </a:rPr>
              <a:t>Duel</a:t>
            </a:r>
            <a:endParaRPr lang="it-IT" sz="1000" b="1" dirty="0">
              <a:latin typeface="Rockwell Condensed" panose="02060603050405020104" pitchFamily="18" charset="0"/>
              <a:cs typeface="Times New Roman" panose="02020603050405020304" pitchFamily="18" charset="0"/>
            </a:endParaRPr>
          </a:p>
          <a:p>
            <a:pPr>
              <a:spcBef>
                <a:spcPts val="300"/>
              </a:spcBef>
            </a:pPr>
            <a:r>
              <a:rPr lang="it-IT" sz="1000" dirty="0" err="1">
                <a:latin typeface="Rockwell Condensed" panose="02060603050405020104" pitchFamily="18" charset="0"/>
                <a:cs typeface="Times New Roman" panose="02020603050405020304" pitchFamily="18" charset="0"/>
              </a:rPr>
              <a:t>Each</a:t>
            </a:r>
            <a:r>
              <a:rPr lang="it-IT" sz="1000" dirty="0">
                <a:latin typeface="Rockwell Condensed" panose="02060603050405020104" pitchFamily="18" charset="0"/>
                <a:cs typeface="Times New Roman" panose="02020603050405020304" pitchFamily="18" charset="0"/>
              </a:rPr>
              <a:t>       Rolls: # of      =  </a:t>
            </a:r>
          </a:p>
          <a:p>
            <a:pPr marL="88900" lvl="1" indent="-88900">
              <a:spcBef>
                <a:spcPts val="300"/>
              </a:spcBef>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Highest</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total</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wins</a:t>
            </a:r>
            <a:endParaRPr lang="it-IT" sz="1000" i="1" dirty="0">
              <a:latin typeface="Rockwell Condensed" panose="02060603050405020104" pitchFamily="18" charset="0"/>
              <a:cs typeface="Times New Roman" panose="02020603050405020304" pitchFamily="18" charset="0"/>
            </a:endParaRPr>
          </a:p>
          <a:p>
            <a:pPr marL="88900" lvl="1" indent="-8890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Winner can take over </a:t>
            </a:r>
            <a:r>
              <a:rPr lang="it-IT" sz="1000" dirty="0" err="1">
                <a:latin typeface="Rockwell Condensed" panose="02060603050405020104" pitchFamily="18" charset="0"/>
                <a:cs typeface="Times New Roman" panose="02020603050405020304" pitchFamily="18" charset="0"/>
              </a:rPr>
              <a:t>any</a:t>
            </a:r>
            <a:r>
              <a:rPr lang="it-IT" sz="1000" dirty="0">
                <a:latin typeface="Rockwell Condensed" panose="02060603050405020104" pitchFamily="18" charset="0"/>
                <a:cs typeface="Times New Roman" panose="02020603050405020304" pitchFamily="18" charset="0"/>
              </a:rPr>
              <a:t>/</a:t>
            </a:r>
            <a:r>
              <a:rPr lang="it-IT" sz="1000" dirty="0" err="1">
                <a:latin typeface="Rockwell Condensed" panose="02060603050405020104" pitchFamily="18" charset="0"/>
                <a:cs typeface="Times New Roman" panose="02020603050405020304" pitchFamily="18" charset="0"/>
              </a:rPr>
              <a:t>all</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victim’s</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possession</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except</a:t>
            </a:r>
            <a:r>
              <a:rPr lang="it-IT" sz="1000" dirty="0">
                <a:latin typeface="Rockwell Condensed" panose="02060603050405020104" pitchFamily="18" charset="0"/>
                <a:cs typeface="Times New Roman" panose="02020603050405020304" pitchFamily="18" charset="0"/>
              </a:rPr>
              <a:t> </a:t>
            </a:r>
            <a:r>
              <a:rPr lang="it-IT" sz="1000" i="1" dirty="0">
                <a:latin typeface="Rockwell Condensed" panose="02060603050405020104" pitchFamily="18" charset="0"/>
                <a:cs typeface="Times New Roman" panose="02020603050405020304" pitchFamily="18" charset="0"/>
              </a:rPr>
              <a:t>Net Worth</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even</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his</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ship</a:t>
            </a:r>
            <a:endParaRPr lang="it-IT" sz="1000" dirty="0">
              <a:latin typeface="Rockwell Condensed" panose="02060603050405020104" pitchFamily="18" charset="0"/>
              <a:cs typeface="Times New Roman" panose="02020603050405020304" pitchFamily="18" charset="0"/>
            </a:endParaRPr>
          </a:p>
          <a:p>
            <a:pPr marL="88900" lvl="1" indent="-8890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Loser </a:t>
            </a:r>
            <a:r>
              <a:rPr lang="it-IT" sz="1000" dirty="0" err="1">
                <a:latin typeface="Rockwell Condensed" panose="02060603050405020104" pitchFamily="18" charset="0"/>
                <a:cs typeface="Times New Roman" panose="02020603050405020304" pitchFamily="18" charset="0"/>
              </a:rPr>
              <a:t>dies</a:t>
            </a:r>
            <a:endParaRPr lang="it-IT" sz="1000" dirty="0">
              <a:latin typeface="Rockwell Condensed" panose="02060603050405020104" pitchFamily="18" charset="0"/>
              <a:cs typeface="Times New Roman" panose="02020603050405020304" pitchFamily="18" charset="0"/>
            </a:endParaRPr>
          </a:p>
          <a:p>
            <a:pPr marL="88900" lvl="1" indent="-8890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Tied</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Duel</a:t>
            </a:r>
            <a:r>
              <a:rPr lang="it-IT" sz="1000" dirty="0">
                <a:latin typeface="Rockwell Condensed" panose="02060603050405020104" pitchFamily="18" charset="0"/>
                <a:cs typeface="Times New Roman" panose="02020603050405020304" pitchFamily="18" charset="0"/>
              </a:rPr>
              <a:t> can be re-</a:t>
            </a:r>
            <a:r>
              <a:rPr lang="it-IT" sz="1000" dirty="0" err="1">
                <a:latin typeface="Rockwell Condensed" panose="02060603050405020104" pitchFamily="18" charset="0"/>
                <a:cs typeface="Times New Roman" panose="02020603050405020304" pitchFamily="18" charset="0"/>
              </a:rPr>
              <a:t>fought</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both</a:t>
            </a:r>
            <a:r>
              <a:rPr lang="it-IT" sz="1000" dirty="0">
                <a:latin typeface="Rockwell Condensed" panose="02060603050405020104" pitchFamily="18" charset="0"/>
                <a:cs typeface="Times New Roman" panose="02020603050405020304" pitchFamily="18" charset="0"/>
              </a:rPr>
              <a:t> players </a:t>
            </a:r>
            <a:r>
              <a:rPr lang="it-IT" sz="1000" dirty="0" err="1">
                <a:latin typeface="Rockwell Condensed" panose="02060603050405020104" pitchFamily="18" charset="0"/>
                <a:cs typeface="Times New Roman" panose="02020603050405020304" pitchFamily="18" charset="0"/>
              </a:rPr>
              <a:t>agree</a:t>
            </a:r>
            <a:endParaRPr lang="it-IT" sz="1000" dirty="0">
              <a:latin typeface="Rockwell Condensed" panose="02060603050405020104" pitchFamily="18" charset="0"/>
              <a:cs typeface="Times New Roman" panose="02020603050405020304" pitchFamily="18" charset="0"/>
            </a:endParaRPr>
          </a:p>
        </p:txBody>
      </p:sp>
      <p:pic>
        <p:nvPicPr>
          <p:cNvPr id="133" name="Picture 18" descr="Dice - Free entertainment icons">
            <a:extLst>
              <a:ext uri="{FF2B5EF4-FFF2-40B4-BE49-F238E27FC236}">
                <a16:creationId xmlns:a16="http://schemas.microsoft.com/office/drawing/2014/main" id="{B0BE02F6-8163-4CE7-9720-3C69D6B8AC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8097" y="5678037"/>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a:extLst>
              <a:ext uri="{FF2B5EF4-FFF2-40B4-BE49-F238E27FC236}">
                <a16:creationId xmlns:a16="http://schemas.microsoft.com/office/drawing/2014/main" id="{568A3285-2751-4BD7-92F9-6AAED9E8FA24}"/>
              </a:ext>
            </a:extLst>
          </p:cNvPr>
          <p:cNvPicPr>
            <a:picLocks noChangeAspect="1"/>
          </p:cNvPicPr>
          <p:nvPr/>
        </p:nvPicPr>
        <p:blipFill>
          <a:blip r:embed="rId5"/>
          <a:stretch>
            <a:fillRect/>
          </a:stretch>
        </p:blipFill>
        <p:spPr>
          <a:xfrm>
            <a:off x="5492827" y="5663278"/>
            <a:ext cx="218790" cy="181604"/>
          </a:xfrm>
          <a:prstGeom prst="rect">
            <a:avLst/>
          </a:prstGeom>
        </p:spPr>
      </p:pic>
      <p:pic>
        <p:nvPicPr>
          <p:cNvPr id="135" name="Picture 134">
            <a:extLst>
              <a:ext uri="{FF2B5EF4-FFF2-40B4-BE49-F238E27FC236}">
                <a16:creationId xmlns:a16="http://schemas.microsoft.com/office/drawing/2014/main" id="{BA7B8C25-FB83-4A89-BA8A-9617C09D530D}"/>
              </a:ext>
            </a:extLst>
          </p:cNvPr>
          <p:cNvPicPr>
            <a:picLocks noChangeAspect="1"/>
          </p:cNvPicPr>
          <p:nvPr/>
        </p:nvPicPr>
        <p:blipFill>
          <a:blip r:embed="rId10"/>
          <a:stretch>
            <a:fillRect/>
          </a:stretch>
        </p:blipFill>
        <p:spPr>
          <a:xfrm>
            <a:off x="6571714" y="5687216"/>
            <a:ext cx="137644" cy="119291"/>
          </a:xfrm>
          <a:prstGeom prst="rect">
            <a:avLst/>
          </a:prstGeom>
        </p:spPr>
      </p:pic>
      <p:sp>
        <p:nvSpPr>
          <p:cNvPr id="137" name="TextBox 136">
            <a:extLst>
              <a:ext uri="{FF2B5EF4-FFF2-40B4-BE49-F238E27FC236}">
                <a16:creationId xmlns:a16="http://schemas.microsoft.com/office/drawing/2014/main" id="{52654ABE-C3EE-463A-8AD7-EA831796DF4F}"/>
              </a:ext>
            </a:extLst>
          </p:cNvPr>
          <p:cNvSpPr txBox="1"/>
          <p:nvPr/>
        </p:nvSpPr>
        <p:spPr>
          <a:xfrm>
            <a:off x="7611399" y="76540"/>
            <a:ext cx="2128280" cy="1821456"/>
          </a:xfrm>
          <a:prstGeom prst="rect">
            <a:avLst/>
          </a:prstGeom>
          <a:noFill/>
        </p:spPr>
        <p:txBody>
          <a:bodyPr wrap="square" tIns="36000" rtlCol="0">
            <a:spAutoFit/>
          </a:bodyPr>
          <a:lstStyle/>
          <a:p>
            <a:r>
              <a:rPr lang="it-IT" sz="1050" b="1" dirty="0" err="1">
                <a:solidFill>
                  <a:srgbClr val="FF0000"/>
                </a:solidFill>
                <a:latin typeface="Rockwell Condensed" panose="02060603050405020104" pitchFamily="18" charset="0"/>
                <a:cs typeface="Times New Roman" panose="02020603050405020304" pitchFamily="18" charset="0"/>
              </a:rPr>
              <a:t>Mutiny</a:t>
            </a:r>
            <a:endParaRPr lang="it-IT" sz="1000" b="1" dirty="0">
              <a:latin typeface="Rockwell Condensed" panose="02060603050405020104" pitchFamily="18" charset="0"/>
              <a:cs typeface="Times New Roman" panose="02020603050405020304" pitchFamily="18" charset="0"/>
            </a:endParaRPr>
          </a:p>
          <a:p>
            <a:pPr>
              <a:spcBef>
                <a:spcPts val="300"/>
              </a:spcBef>
            </a:pPr>
            <a:r>
              <a:rPr lang="it-IT" sz="1000" dirty="0">
                <a:latin typeface="Rockwell Condensed" panose="02060603050405020104" pitchFamily="18" charset="0"/>
                <a:cs typeface="Times New Roman" panose="02020603050405020304" pitchFamily="18" charset="0"/>
              </a:rPr>
              <a:t>By Event or </a:t>
            </a:r>
            <a:r>
              <a:rPr lang="it-IT" sz="1000" dirty="0" err="1">
                <a:latin typeface="Rockwell Condensed" panose="02060603050405020104" pitchFamily="18" charset="0"/>
                <a:cs typeface="Times New Roman" panose="02020603050405020304" pitchFamily="18" charset="0"/>
              </a:rPr>
              <a:t>when</a:t>
            </a:r>
            <a:r>
              <a:rPr lang="it-IT" sz="1000" dirty="0">
                <a:latin typeface="Rockwell Condensed" panose="02060603050405020104" pitchFamily="18" charset="0"/>
                <a:cs typeface="Times New Roman" panose="02020603050405020304" pitchFamily="18" charset="0"/>
              </a:rPr>
              <a:t> </a:t>
            </a:r>
            <a:r>
              <a:rPr lang="it-IT" sz="1000" i="1" dirty="0">
                <a:latin typeface="Rockwell Condensed" panose="02060603050405020104" pitchFamily="18" charset="0"/>
                <a:cs typeface="Times New Roman" panose="02020603050405020304" pitchFamily="18" charset="0"/>
              </a:rPr>
              <a:t>Crew Loyalty </a:t>
            </a:r>
            <a:r>
              <a:rPr lang="it-IT" sz="1000" dirty="0" err="1">
                <a:latin typeface="Rockwell Condensed" panose="02060603050405020104" pitchFamily="18" charset="0"/>
                <a:cs typeface="Times New Roman" panose="02020603050405020304" pitchFamily="18" charset="0"/>
              </a:rPr>
              <a:t>reach</a:t>
            </a:r>
            <a:r>
              <a:rPr lang="it-IT" sz="1000" dirty="0">
                <a:latin typeface="Rockwell Condensed" panose="02060603050405020104" pitchFamily="18" charset="0"/>
                <a:cs typeface="Times New Roman" panose="02020603050405020304" pitchFamily="18" charset="0"/>
              </a:rPr>
              <a:t> 0</a:t>
            </a:r>
          </a:p>
          <a:p>
            <a:pPr marL="88900" lvl="1" indent="-88900">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Roll:      and compare with </a:t>
            </a:r>
            <a:endParaRPr lang="it-IT" sz="1000" i="1" dirty="0">
              <a:latin typeface="Rockwell Condensed" panose="02060603050405020104" pitchFamily="18" charset="0"/>
              <a:cs typeface="Times New Roman" panose="02020603050405020304" pitchFamily="18" charset="0"/>
            </a:endParaRPr>
          </a:p>
          <a:p>
            <a:pPr marL="88900" lvl="1" indent="-88900">
              <a:spcBef>
                <a:spcPts val="300"/>
              </a:spcBef>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a:t>
            </a:r>
            <a:r>
              <a:rPr lang="it-IT" sz="1000" i="1" dirty="0">
                <a:latin typeface="Rockwell Condensed" panose="02060603050405020104" pitchFamily="18" charset="0"/>
                <a:cs typeface="Times New Roman" panose="02020603050405020304" pitchFamily="18" charset="0"/>
              </a:rPr>
              <a:t>&gt;</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then</a:t>
            </a:r>
            <a:r>
              <a:rPr lang="it-IT" sz="1000" dirty="0">
                <a:latin typeface="Rockwell Condensed" panose="02060603050405020104" pitchFamily="18" charset="0"/>
                <a:cs typeface="Times New Roman" panose="02020603050405020304" pitchFamily="18" charset="0"/>
              </a:rPr>
              <a:t> success</a:t>
            </a:r>
          </a:p>
          <a:p>
            <a:pPr marL="266700" lvl="1" indent="-88900">
              <a:spcBef>
                <a:spcPts val="300"/>
              </a:spcBef>
              <a:buFont typeface="Arial" panose="020B0604020202020204" pitchFamily="34" charset="0"/>
              <a:buChar char="•"/>
            </a:pPr>
            <a:r>
              <a:rPr lang="it-IT" sz="1000" i="1"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is</a:t>
            </a:r>
            <a:r>
              <a:rPr lang="it-IT" sz="1000" dirty="0">
                <a:latin typeface="Rockwell Condensed" panose="02060603050405020104" pitchFamily="18" charset="0"/>
                <a:cs typeface="Times New Roman" panose="02020603050405020304" pitchFamily="18" charset="0"/>
              </a:rPr>
              <a:t> </a:t>
            </a:r>
            <a:r>
              <a:rPr lang="it-IT" sz="1000" b="1" dirty="0" err="1">
                <a:solidFill>
                  <a:srgbClr val="FF0000"/>
                </a:solidFill>
                <a:latin typeface="Rockwell Condensed" panose="02060603050405020104" pitchFamily="18" charset="0"/>
                <a:cs typeface="Times New Roman" panose="02020603050405020304" pitchFamily="18" charset="0"/>
              </a:rPr>
              <a:t>Eliminated</a:t>
            </a:r>
            <a:endParaRPr lang="it-IT" sz="1000" b="1" dirty="0">
              <a:solidFill>
                <a:srgbClr val="FF0000"/>
              </a:solidFill>
              <a:latin typeface="Rockwell Condensed" panose="02060603050405020104" pitchFamily="18" charset="0"/>
              <a:cs typeface="Times New Roman" panose="02020603050405020304" pitchFamily="18" charset="0"/>
            </a:endParaRPr>
          </a:p>
          <a:p>
            <a:pPr marL="266700" lvl="1" indent="-88900">
              <a:spcBef>
                <a:spcPts val="300"/>
              </a:spcBef>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Replaced</a:t>
            </a:r>
            <a:r>
              <a:rPr lang="it-IT" sz="1000" dirty="0">
                <a:latin typeface="Rockwell Condensed" panose="02060603050405020104" pitchFamily="18" charset="0"/>
                <a:cs typeface="Times New Roman" panose="02020603050405020304" pitchFamily="18" charset="0"/>
              </a:rPr>
              <a:t> by an in hand Pirate Card (</a:t>
            </a: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any</a:t>
            </a:r>
            <a:r>
              <a:rPr lang="it-IT" sz="1000" dirty="0">
                <a:latin typeface="Rockwell Condensed" panose="02060603050405020104" pitchFamily="18" charset="0"/>
                <a:cs typeface="Times New Roman" panose="02020603050405020304" pitchFamily="18" charset="0"/>
              </a:rPr>
              <a:t>) or by a Pirate Card </a:t>
            </a:r>
            <a:r>
              <a:rPr lang="it-IT" sz="1000" dirty="0" err="1">
                <a:latin typeface="Rockwell Condensed" panose="02060603050405020104" pitchFamily="18" charset="0"/>
                <a:cs typeface="Times New Roman" panose="02020603050405020304" pitchFamily="18" charset="0"/>
              </a:rPr>
              <a:t>drawn</a:t>
            </a:r>
            <a:r>
              <a:rPr lang="it-IT" sz="1000" dirty="0">
                <a:latin typeface="Rockwell Condensed" panose="02060603050405020104" pitchFamily="18" charset="0"/>
                <a:cs typeface="Times New Roman" panose="02020603050405020304" pitchFamily="18" charset="0"/>
              </a:rPr>
              <a:t> from top of deck. </a:t>
            </a: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none, </a:t>
            </a:r>
            <a:r>
              <a:rPr lang="it-IT" sz="1000" dirty="0" err="1">
                <a:latin typeface="Rockwell Condensed" panose="02060603050405020104" pitchFamily="18" charset="0"/>
                <a:cs typeface="Times New Roman" panose="02020603050405020304" pitchFamily="18" charset="0"/>
              </a:rPr>
              <a:t>ship</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is</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lost</a:t>
            </a:r>
            <a:endParaRPr lang="it-IT" sz="1000" dirty="0">
              <a:latin typeface="Rockwell Condensed" panose="02060603050405020104" pitchFamily="18" charset="0"/>
              <a:cs typeface="Times New Roman" panose="02020603050405020304" pitchFamily="18" charset="0"/>
            </a:endParaRPr>
          </a:p>
          <a:p>
            <a:pPr marL="88900" lvl="1" indent="-88900">
              <a:buFont typeface="Arial" panose="020B0604020202020204" pitchFamily="34" charset="0"/>
              <a:buChar char="•"/>
            </a:pPr>
            <a:r>
              <a:rPr lang="it-IT" sz="1000" dirty="0" err="1">
                <a:latin typeface="Rockwell Condensed" panose="02060603050405020104" pitchFamily="18" charset="0"/>
                <a:cs typeface="Times New Roman" panose="02020603050405020304" pitchFamily="18" charset="0"/>
              </a:rPr>
              <a:t>If</a:t>
            </a:r>
            <a:r>
              <a:rPr lang="it-IT" sz="1000" dirty="0">
                <a:latin typeface="Rockwell Condensed" panose="02060603050405020104" pitchFamily="18" charset="0"/>
                <a:cs typeface="Times New Roman" panose="02020603050405020304" pitchFamily="18" charset="0"/>
              </a:rPr>
              <a:t> </a:t>
            </a:r>
            <a:r>
              <a:rPr lang="it-IT" sz="1000" i="1" dirty="0">
                <a:latin typeface="Rockwell Condensed" panose="02060603050405020104" pitchFamily="18" charset="0"/>
                <a:cs typeface="Times New Roman" panose="02020603050405020304" pitchFamily="18" charset="0"/>
              </a:rPr>
              <a:t>=</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then</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failed</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but</a:t>
            </a:r>
            <a:endParaRPr lang="it-IT" sz="1000" dirty="0">
              <a:latin typeface="Rockwell Condensed" panose="02060603050405020104" pitchFamily="18" charset="0"/>
              <a:cs typeface="Times New Roman" panose="02020603050405020304" pitchFamily="18" charset="0"/>
            </a:endParaRPr>
          </a:p>
          <a:p>
            <a:pPr marL="266700" lvl="1" indent="-8890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-1</a:t>
            </a:r>
            <a:r>
              <a:rPr lang="it-IT" sz="1000" i="1" dirty="0">
                <a:latin typeface="Rockwell Condensed" panose="02060603050405020104" pitchFamily="18" charset="0"/>
                <a:cs typeface="Times New Roman" panose="02020603050405020304" pitchFamily="18" charset="0"/>
              </a:rPr>
              <a:t> Loyalty</a:t>
            </a:r>
            <a:endParaRPr lang="it-IT" sz="1000" b="1" dirty="0">
              <a:solidFill>
                <a:srgbClr val="FF0000"/>
              </a:solidFill>
              <a:latin typeface="Rockwell Condensed" panose="02060603050405020104" pitchFamily="18" charset="0"/>
              <a:cs typeface="Times New Roman" panose="02020603050405020304" pitchFamily="18" charset="0"/>
            </a:endParaRPr>
          </a:p>
        </p:txBody>
      </p:sp>
      <p:pic>
        <p:nvPicPr>
          <p:cNvPr id="138" name="Picture 137">
            <a:extLst>
              <a:ext uri="{FF2B5EF4-FFF2-40B4-BE49-F238E27FC236}">
                <a16:creationId xmlns:a16="http://schemas.microsoft.com/office/drawing/2014/main" id="{87D20033-ED64-447B-89BA-F1F5F7F59F34}"/>
              </a:ext>
            </a:extLst>
          </p:cNvPr>
          <p:cNvPicPr>
            <a:picLocks noChangeAspect="1"/>
          </p:cNvPicPr>
          <p:nvPr/>
        </p:nvPicPr>
        <p:blipFill>
          <a:blip r:embed="rId5"/>
          <a:stretch>
            <a:fillRect/>
          </a:stretch>
        </p:blipFill>
        <p:spPr>
          <a:xfrm>
            <a:off x="7827662" y="479632"/>
            <a:ext cx="218790" cy="181604"/>
          </a:xfrm>
          <a:prstGeom prst="rect">
            <a:avLst/>
          </a:prstGeom>
        </p:spPr>
      </p:pic>
      <p:pic>
        <p:nvPicPr>
          <p:cNvPr id="139" name="Picture 18" descr="Dice - Free entertainment icons">
            <a:extLst>
              <a:ext uri="{FF2B5EF4-FFF2-40B4-BE49-F238E27FC236}">
                <a16:creationId xmlns:a16="http://schemas.microsoft.com/office/drawing/2014/main" id="{C01668A0-7064-4C6D-89F5-244B173A3A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5960" y="507693"/>
            <a:ext cx="137644" cy="137644"/>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140">
            <a:extLst>
              <a:ext uri="{FF2B5EF4-FFF2-40B4-BE49-F238E27FC236}">
                <a16:creationId xmlns:a16="http://schemas.microsoft.com/office/drawing/2014/main" id="{0FAF8685-1DBD-4483-A929-5C29B4ABFFEA}"/>
              </a:ext>
            </a:extLst>
          </p:cNvPr>
          <p:cNvPicPr>
            <a:picLocks noChangeAspect="1"/>
          </p:cNvPicPr>
          <p:nvPr/>
        </p:nvPicPr>
        <p:blipFill>
          <a:blip r:embed="rId5"/>
          <a:stretch>
            <a:fillRect/>
          </a:stretch>
        </p:blipFill>
        <p:spPr>
          <a:xfrm>
            <a:off x="7981951" y="871347"/>
            <a:ext cx="218790" cy="181604"/>
          </a:xfrm>
          <a:prstGeom prst="rect">
            <a:avLst/>
          </a:prstGeom>
        </p:spPr>
      </p:pic>
      <p:sp>
        <p:nvSpPr>
          <p:cNvPr id="143" name="Double Wave 142">
            <a:extLst>
              <a:ext uri="{FF2B5EF4-FFF2-40B4-BE49-F238E27FC236}">
                <a16:creationId xmlns:a16="http://schemas.microsoft.com/office/drawing/2014/main" id="{6283FE90-431D-431E-8D41-64A4948CD912}"/>
              </a:ext>
            </a:extLst>
          </p:cNvPr>
          <p:cNvSpPr/>
          <p:nvPr/>
        </p:nvSpPr>
        <p:spPr>
          <a:xfrm rot="5400000">
            <a:off x="7659157" y="2702607"/>
            <a:ext cx="1975346" cy="2207997"/>
          </a:xfrm>
          <a:prstGeom prst="doubleWave">
            <a:avLst>
              <a:gd name="adj1" fmla="val 548"/>
              <a:gd name="adj2" fmla="val 0"/>
            </a:avLst>
          </a:prstGeom>
          <a:blipFill>
            <a:blip r:embed="rId3">
              <a:extLst>
                <a:ext uri="{96DAC541-7B7A-43D3-8B79-37D633B846F1}">
                  <asvg:svgBlip xmlns:asvg="http://schemas.microsoft.com/office/drawing/2016/SVG/main" r:embed="rId4"/>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144" name="TextBox 143">
            <a:extLst>
              <a:ext uri="{FF2B5EF4-FFF2-40B4-BE49-F238E27FC236}">
                <a16:creationId xmlns:a16="http://schemas.microsoft.com/office/drawing/2014/main" id="{EFCBC711-D840-4698-861E-BACCA89FD94F}"/>
              </a:ext>
            </a:extLst>
          </p:cNvPr>
          <p:cNvSpPr txBox="1"/>
          <p:nvPr/>
        </p:nvSpPr>
        <p:spPr>
          <a:xfrm>
            <a:off x="7589551" y="2842592"/>
            <a:ext cx="2128280" cy="1975344"/>
          </a:xfrm>
          <a:prstGeom prst="rect">
            <a:avLst/>
          </a:prstGeom>
          <a:noFill/>
        </p:spPr>
        <p:txBody>
          <a:bodyPr wrap="square" tIns="36000" rtlCol="0">
            <a:spAutoFit/>
          </a:bodyPr>
          <a:lstStyle/>
          <a:p>
            <a:r>
              <a:rPr lang="it-IT" sz="1050" b="1" dirty="0" err="1">
                <a:solidFill>
                  <a:srgbClr val="FF0000"/>
                </a:solidFill>
                <a:latin typeface="Rockwell Condensed" panose="02060603050405020104" pitchFamily="18" charset="0"/>
                <a:cs typeface="Times New Roman" panose="02020603050405020304" pitchFamily="18" charset="0"/>
              </a:rPr>
              <a:t>Victory</a:t>
            </a:r>
            <a:r>
              <a:rPr lang="it-IT" sz="1050" b="1" dirty="0">
                <a:solidFill>
                  <a:srgbClr val="FF0000"/>
                </a:solidFill>
                <a:latin typeface="Rockwell Condensed" panose="02060603050405020104" pitchFamily="18" charset="0"/>
                <a:cs typeface="Times New Roman" panose="02020603050405020304" pitchFamily="18" charset="0"/>
              </a:rPr>
              <a:t> Points</a:t>
            </a:r>
            <a:endParaRPr lang="it-IT" sz="1000" b="1" dirty="0">
              <a:latin typeface="Rockwell Condensed" panose="02060603050405020104" pitchFamily="18" charset="0"/>
              <a:cs typeface="Times New Roman" panose="02020603050405020304" pitchFamily="18" charset="0"/>
            </a:endParaRPr>
          </a:p>
          <a:p>
            <a:pPr marL="88900" indent="-88900">
              <a:spcBef>
                <a:spcPts val="300"/>
              </a:spcBef>
              <a:buFont typeface="Arial" panose="020B0604020202020204" pitchFamily="34" charset="0"/>
              <a:buChar char="•"/>
            </a:pPr>
            <a:r>
              <a:rPr lang="it-IT" sz="1000" b="1" dirty="0">
                <a:solidFill>
                  <a:srgbClr val="FF0000"/>
                </a:solidFill>
                <a:latin typeface="Rockwell Condensed" panose="02060603050405020104" pitchFamily="18" charset="0"/>
                <a:cs typeface="Times New Roman" panose="02020603050405020304" pitchFamily="18" charset="0"/>
              </a:rPr>
              <a:t>Pirate </a:t>
            </a:r>
            <a:r>
              <a:rPr lang="it-IT" sz="1000" b="1" dirty="0" err="1">
                <a:solidFill>
                  <a:srgbClr val="FF0000"/>
                </a:solidFill>
                <a:latin typeface="Rockwell Condensed" panose="02060603050405020104" pitchFamily="18" charset="0"/>
                <a:cs typeface="Times New Roman" panose="02020603050405020304" pitchFamily="18" charset="0"/>
              </a:rPr>
              <a:t>Retire</a:t>
            </a:r>
            <a:endParaRPr lang="it-IT" sz="1000" b="1" dirty="0">
              <a:solidFill>
                <a:srgbClr val="FF0000"/>
              </a:solidFill>
              <a:latin typeface="Rockwell Condensed" panose="02060603050405020104" pitchFamily="18" charset="0"/>
              <a:cs typeface="Times New Roman" panose="02020603050405020304" pitchFamily="18" charset="0"/>
            </a:endParaRPr>
          </a:p>
          <a:p>
            <a:pPr marL="177800" lvl="1" indent="-8890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2 </a:t>
            </a:r>
            <a:r>
              <a:rPr lang="it-IT" sz="1000" b="1" dirty="0">
                <a:solidFill>
                  <a:schemeClr val="accent6">
                    <a:lumMod val="75000"/>
                  </a:schemeClr>
                </a:solidFill>
                <a:latin typeface="Rockwell Condensed" panose="02060603050405020104" pitchFamily="18" charset="0"/>
                <a:cs typeface="Times New Roman" panose="02020603050405020304" pitchFamily="18" charset="0"/>
              </a:rPr>
              <a:t>VP</a:t>
            </a:r>
            <a:r>
              <a:rPr lang="it-IT" sz="1000" dirty="0">
                <a:latin typeface="Rockwell Condensed" panose="02060603050405020104" pitchFamily="18" charset="0"/>
                <a:cs typeface="Times New Roman" panose="02020603050405020304" pitchFamily="18" charset="0"/>
              </a:rPr>
              <a:t> per </a:t>
            </a:r>
            <a:r>
              <a:rPr lang="it-IT" sz="1000" i="1" dirty="0" err="1">
                <a:latin typeface="Rockwell Condensed" panose="02060603050405020104" pitchFamily="18" charset="0"/>
                <a:cs typeface="Times New Roman" panose="02020603050405020304" pitchFamily="18" charset="0"/>
              </a:rPr>
              <a:t>Notoriety</a:t>
            </a:r>
            <a:endParaRPr lang="it-IT" sz="1000" i="1" dirty="0">
              <a:latin typeface="Rockwell Condensed" panose="02060603050405020104" pitchFamily="18" charset="0"/>
              <a:cs typeface="Times New Roman" panose="02020603050405020304" pitchFamily="18" charset="0"/>
            </a:endParaRPr>
          </a:p>
          <a:p>
            <a:pPr marL="177800" lvl="1" indent="-8890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1 </a:t>
            </a:r>
            <a:r>
              <a:rPr lang="it-IT" sz="1000" b="1" dirty="0">
                <a:solidFill>
                  <a:schemeClr val="accent6">
                    <a:lumMod val="75000"/>
                  </a:schemeClr>
                </a:solidFill>
                <a:latin typeface="Rockwell Condensed" panose="02060603050405020104" pitchFamily="18" charset="0"/>
                <a:cs typeface="Times New Roman" panose="02020603050405020304" pitchFamily="18" charset="0"/>
              </a:rPr>
              <a:t>VP</a:t>
            </a:r>
            <a:r>
              <a:rPr lang="it-IT" sz="1000" dirty="0">
                <a:latin typeface="Rockwell Condensed" panose="02060603050405020104" pitchFamily="18" charset="0"/>
                <a:cs typeface="Times New Roman" panose="02020603050405020304" pitchFamily="18" charset="0"/>
              </a:rPr>
              <a:t> per 100 </a:t>
            </a:r>
            <a:r>
              <a:rPr lang="it-IT" sz="1000" i="1" dirty="0">
                <a:latin typeface="Rockwell Condensed" panose="02060603050405020104" pitchFamily="18" charset="0"/>
                <a:cs typeface="Times New Roman" panose="02020603050405020304" pitchFamily="18" charset="0"/>
              </a:rPr>
              <a:t>Net Worth</a:t>
            </a:r>
          </a:p>
          <a:p>
            <a:pPr marL="88900" indent="-88900">
              <a:spcBef>
                <a:spcPts val="300"/>
              </a:spcBef>
              <a:buFont typeface="Arial" panose="020B0604020202020204" pitchFamily="34" charset="0"/>
              <a:buChar char="•"/>
            </a:pPr>
            <a:r>
              <a:rPr lang="it-IT" sz="1000" b="1" dirty="0">
                <a:solidFill>
                  <a:srgbClr val="FF0000"/>
                </a:solidFill>
                <a:latin typeface="Rockwell Condensed" panose="02060603050405020104" pitchFamily="18" charset="0"/>
                <a:cs typeface="Times New Roman" panose="02020603050405020304" pitchFamily="18" charset="0"/>
              </a:rPr>
              <a:t>Pirate </a:t>
            </a:r>
            <a:r>
              <a:rPr lang="it-IT" sz="1000" b="1" dirty="0" err="1">
                <a:solidFill>
                  <a:srgbClr val="FF0000"/>
                </a:solidFill>
                <a:latin typeface="Rockwell Condensed" panose="02060603050405020104" pitchFamily="18" charset="0"/>
                <a:cs typeface="Times New Roman" panose="02020603050405020304" pitchFamily="18" charset="0"/>
              </a:rPr>
              <a:t>Eliminated</a:t>
            </a:r>
            <a:r>
              <a:rPr lang="it-IT" sz="1000" b="1" dirty="0">
                <a:solidFill>
                  <a:srgbClr val="FF0000"/>
                </a:solidFill>
                <a:latin typeface="Rockwell Condensed" panose="02060603050405020104" pitchFamily="18" charset="0"/>
                <a:cs typeface="Times New Roman" panose="02020603050405020304" pitchFamily="18" charset="0"/>
              </a:rPr>
              <a:t> (</a:t>
            </a:r>
            <a:r>
              <a:rPr lang="it-IT" sz="1000" b="1" dirty="0" err="1">
                <a:solidFill>
                  <a:srgbClr val="FF0000"/>
                </a:solidFill>
                <a:latin typeface="Rockwell Condensed" panose="02060603050405020104" pitchFamily="18" charset="0"/>
                <a:cs typeface="Times New Roman" panose="02020603050405020304" pitchFamily="18" charset="0"/>
              </a:rPr>
              <a:t>not</a:t>
            </a:r>
            <a:r>
              <a:rPr lang="it-IT" sz="1000" b="1" dirty="0">
                <a:solidFill>
                  <a:srgbClr val="FF0000"/>
                </a:solidFill>
                <a:latin typeface="Rockwell Condensed" panose="02060603050405020104" pitchFamily="18" charset="0"/>
                <a:cs typeface="Times New Roman" panose="02020603050405020304" pitchFamily="18" charset="0"/>
              </a:rPr>
              <a:t> by         ) or </a:t>
            </a:r>
            <a:r>
              <a:rPr lang="it-IT" sz="1000" b="1" dirty="0" err="1">
                <a:solidFill>
                  <a:srgbClr val="FF0000"/>
                </a:solidFill>
                <a:latin typeface="Rockwell Condensed" panose="02060603050405020104" pitchFamily="18" charset="0"/>
                <a:cs typeface="Times New Roman" panose="02020603050405020304" pitchFamily="18" charset="0"/>
              </a:rPr>
              <a:t>still</a:t>
            </a:r>
            <a:r>
              <a:rPr lang="it-IT" sz="1000" b="1" dirty="0">
                <a:solidFill>
                  <a:srgbClr val="FF0000"/>
                </a:solidFill>
                <a:latin typeface="Rockwell Condensed" panose="02060603050405020104" pitchFamily="18" charset="0"/>
                <a:cs typeface="Times New Roman" panose="02020603050405020304" pitchFamily="18" charset="0"/>
              </a:rPr>
              <a:t> </a:t>
            </a:r>
            <a:r>
              <a:rPr lang="it-IT" sz="1000" b="1" dirty="0" err="1">
                <a:solidFill>
                  <a:srgbClr val="FF0000"/>
                </a:solidFill>
                <a:latin typeface="Rockwell Condensed" panose="02060603050405020104" pitchFamily="18" charset="0"/>
                <a:cs typeface="Times New Roman" panose="02020603050405020304" pitchFamily="18" charset="0"/>
              </a:rPr>
              <a:t>active</a:t>
            </a:r>
            <a:r>
              <a:rPr lang="it-IT" sz="1000" b="1" dirty="0">
                <a:solidFill>
                  <a:srgbClr val="FF0000"/>
                </a:solidFill>
                <a:latin typeface="Rockwell Condensed" panose="02060603050405020104" pitchFamily="18" charset="0"/>
                <a:cs typeface="Times New Roman" panose="02020603050405020304" pitchFamily="18" charset="0"/>
              </a:rPr>
              <a:t> </a:t>
            </a:r>
            <a:r>
              <a:rPr lang="it-IT" sz="1000" b="1" dirty="0" err="1">
                <a:solidFill>
                  <a:srgbClr val="FF0000"/>
                </a:solidFill>
                <a:latin typeface="Rockwell Condensed" panose="02060603050405020104" pitchFamily="18" charset="0"/>
                <a:cs typeface="Times New Roman" panose="02020603050405020304" pitchFamily="18" charset="0"/>
              </a:rPr>
              <a:t>at</a:t>
            </a:r>
            <a:r>
              <a:rPr lang="it-IT" sz="1000" b="1" dirty="0">
                <a:solidFill>
                  <a:srgbClr val="FF0000"/>
                </a:solidFill>
                <a:latin typeface="Rockwell Condensed" panose="02060603050405020104" pitchFamily="18" charset="0"/>
                <a:cs typeface="Times New Roman" panose="02020603050405020304" pitchFamily="18" charset="0"/>
              </a:rPr>
              <a:t> game end </a:t>
            </a:r>
          </a:p>
          <a:p>
            <a:pPr marL="177800" lvl="1" indent="-88900">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1 </a:t>
            </a:r>
            <a:r>
              <a:rPr lang="it-IT" sz="1000" b="1" dirty="0">
                <a:solidFill>
                  <a:schemeClr val="accent6">
                    <a:lumMod val="75000"/>
                  </a:schemeClr>
                </a:solidFill>
                <a:latin typeface="Rockwell Condensed" panose="02060603050405020104" pitchFamily="18" charset="0"/>
                <a:cs typeface="Times New Roman" panose="02020603050405020304" pitchFamily="18" charset="0"/>
              </a:rPr>
              <a:t>VP</a:t>
            </a:r>
            <a:r>
              <a:rPr lang="it-IT" sz="1000" dirty="0">
                <a:latin typeface="Rockwell Condensed" panose="02060603050405020104" pitchFamily="18" charset="0"/>
                <a:cs typeface="Times New Roman" panose="02020603050405020304" pitchFamily="18" charset="0"/>
              </a:rPr>
              <a:t> per </a:t>
            </a:r>
            <a:r>
              <a:rPr lang="it-IT" sz="1000" i="1" dirty="0" err="1">
                <a:latin typeface="Rockwell Condensed" panose="02060603050405020104" pitchFamily="18" charset="0"/>
                <a:cs typeface="Times New Roman" panose="02020603050405020304" pitchFamily="18" charset="0"/>
              </a:rPr>
              <a:t>Notoriety</a:t>
            </a:r>
            <a:endParaRPr lang="it-IT" sz="1000" i="1" dirty="0">
              <a:latin typeface="Rockwell Condensed" panose="02060603050405020104" pitchFamily="18" charset="0"/>
              <a:cs typeface="Times New Roman" panose="02020603050405020304" pitchFamily="18" charset="0"/>
            </a:endParaRPr>
          </a:p>
          <a:p>
            <a:pPr marL="88900" indent="-88900">
              <a:spcBef>
                <a:spcPts val="300"/>
              </a:spcBef>
              <a:buFont typeface="Arial" panose="020B0604020202020204" pitchFamily="34" charset="0"/>
              <a:buChar char="•"/>
            </a:pPr>
            <a:r>
              <a:rPr lang="it-IT" sz="1000" b="1" dirty="0">
                <a:solidFill>
                  <a:srgbClr val="FF0000"/>
                </a:solidFill>
                <a:latin typeface="Rockwell Condensed" panose="02060603050405020104" pitchFamily="18" charset="0"/>
                <a:cs typeface="Times New Roman" panose="02020603050405020304" pitchFamily="18" charset="0"/>
              </a:rPr>
              <a:t>Pirate </a:t>
            </a:r>
            <a:r>
              <a:rPr lang="it-IT" sz="1000" b="1" dirty="0" err="1">
                <a:solidFill>
                  <a:srgbClr val="FF0000"/>
                </a:solidFill>
                <a:latin typeface="Rockwell Condensed" panose="02060603050405020104" pitchFamily="18" charset="0"/>
                <a:cs typeface="Times New Roman" panose="02020603050405020304" pitchFamily="18" charset="0"/>
              </a:rPr>
              <a:t>Eliminated</a:t>
            </a:r>
            <a:r>
              <a:rPr lang="it-IT" sz="1000" b="1" dirty="0">
                <a:solidFill>
                  <a:srgbClr val="FF0000"/>
                </a:solidFill>
                <a:latin typeface="Rockwell Condensed" panose="02060603050405020104" pitchFamily="18" charset="0"/>
                <a:cs typeface="Times New Roman" panose="02020603050405020304" pitchFamily="18" charset="0"/>
              </a:rPr>
              <a:t> by </a:t>
            </a:r>
          </a:p>
          <a:p>
            <a:pPr marL="177800" lvl="1" indent="-88900">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scores 1 </a:t>
            </a:r>
            <a:r>
              <a:rPr lang="it-IT" sz="1000" b="1" dirty="0">
                <a:solidFill>
                  <a:schemeClr val="accent6">
                    <a:lumMod val="75000"/>
                  </a:schemeClr>
                </a:solidFill>
                <a:latin typeface="Rockwell Condensed" panose="02060603050405020104" pitchFamily="18" charset="0"/>
                <a:cs typeface="Times New Roman" panose="02020603050405020304" pitchFamily="18" charset="0"/>
              </a:rPr>
              <a:t>VP</a:t>
            </a:r>
            <a:r>
              <a:rPr lang="it-IT" sz="1000" dirty="0">
                <a:latin typeface="Rockwell Condensed" panose="02060603050405020104" pitchFamily="18" charset="0"/>
                <a:cs typeface="Times New Roman" panose="02020603050405020304" pitchFamily="18" charset="0"/>
              </a:rPr>
              <a:t> per </a:t>
            </a:r>
            <a:r>
              <a:rPr lang="it-IT" sz="1000" i="1" dirty="0" err="1">
                <a:latin typeface="Rockwell Condensed" panose="02060603050405020104" pitchFamily="18" charset="0"/>
                <a:cs typeface="Times New Roman" panose="02020603050405020304" pitchFamily="18" charset="0"/>
              </a:rPr>
              <a:t>Notoriety</a:t>
            </a:r>
            <a:endParaRPr lang="it-IT" sz="1000" i="1" dirty="0">
              <a:latin typeface="Rockwell Condensed" panose="02060603050405020104" pitchFamily="18" charset="0"/>
              <a:cs typeface="Times New Roman" panose="02020603050405020304" pitchFamily="18" charset="0"/>
            </a:endParaRPr>
          </a:p>
          <a:p>
            <a:pPr marL="177800" lvl="1" indent="-88900">
              <a:spcBef>
                <a:spcPts val="300"/>
              </a:spcBef>
              <a:buFont typeface="Arial" panose="020B0604020202020204" pitchFamily="34" charset="0"/>
              <a:buChar char="•"/>
            </a:pP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controlling</a:t>
            </a:r>
            <a:r>
              <a:rPr lang="it-IT" sz="1000" dirty="0">
                <a:latin typeface="Rockwell Condensed" panose="02060603050405020104" pitchFamily="18" charset="0"/>
                <a:cs typeface="Times New Roman" panose="02020603050405020304" pitchFamily="18" charset="0"/>
              </a:rPr>
              <a:t>         scores ½ </a:t>
            </a:r>
            <a:r>
              <a:rPr lang="it-IT" sz="1000" dirty="0" err="1">
                <a:latin typeface="Rockwell Condensed" panose="02060603050405020104" pitchFamily="18" charset="0"/>
                <a:cs typeface="Times New Roman" panose="02020603050405020304" pitchFamily="18" charset="0"/>
              </a:rPr>
              <a:t>that</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amount</a:t>
            </a:r>
            <a:endParaRPr lang="it-IT" sz="1000" dirty="0">
              <a:latin typeface="Rockwell Condensed" panose="02060603050405020104" pitchFamily="18" charset="0"/>
              <a:cs typeface="Times New Roman" panose="02020603050405020304" pitchFamily="18" charset="0"/>
            </a:endParaRPr>
          </a:p>
        </p:txBody>
      </p:sp>
      <p:sp>
        <p:nvSpPr>
          <p:cNvPr id="149" name="Double Wave 148">
            <a:extLst>
              <a:ext uri="{FF2B5EF4-FFF2-40B4-BE49-F238E27FC236}">
                <a16:creationId xmlns:a16="http://schemas.microsoft.com/office/drawing/2014/main" id="{977E008C-F6B1-4A5C-A0E3-639F3930527A}"/>
              </a:ext>
            </a:extLst>
          </p:cNvPr>
          <p:cNvSpPr/>
          <p:nvPr/>
        </p:nvSpPr>
        <p:spPr>
          <a:xfrm rot="5400000">
            <a:off x="7711464" y="4762531"/>
            <a:ext cx="1860719" cy="2207997"/>
          </a:xfrm>
          <a:prstGeom prst="doubleWave">
            <a:avLst>
              <a:gd name="adj1" fmla="val 548"/>
              <a:gd name="adj2" fmla="val 0"/>
            </a:avLst>
          </a:prstGeom>
          <a:blipFill>
            <a:blip r:embed="rId3">
              <a:extLst>
                <a:ext uri="{96DAC541-7B7A-43D3-8B79-37D633B846F1}">
                  <asvg:svgBlip xmlns:asvg="http://schemas.microsoft.com/office/drawing/2016/SVG/main" r:embed="rId4"/>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150" name="TextBox 149">
            <a:extLst>
              <a:ext uri="{FF2B5EF4-FFF2-40B4-BE49-F238E27FC236}">
                <a16:creationId xmlns:a16="http://schemas.microsoft.com/office/drawing/2014/main" id="{37602804-7122-4A04-BAE4-B629C8FA1762}"/>
              </a:ext>
            </a:extLst>
          </p:cNvPr>
          <p:cNvSpPr txBox="1"/>
          <p:nvPr/>
        </p:nvSpPr>
        <p:spPr>
          <a:xfrm>
            <a:off x="7575018" y="4958691"/>
            <a:ext cx="2128280" cy="244101"/>
          </a:xfrm>
          <a:prstGeom prst="rect">
            <a:avLst/>
          </a:prstGeom>
          <a:noFill/>
        </p:spPr>
        <p:txBody>
          <a:bodyPr wrap="square" tIns="36000" rtlCol="0">
            <a:spAutoFit/>
          </a:bodyPr>
          <a:lstStyle/>
          <a:p>
            <a:r>
              <a:rPr lang="it-IT" sz="1050" b="1" dirty="0">
                <a:solidFill>
                  <a:srgbClr val="FF0000"/>
                </a:solidFill>
                <a:latin typeface="Rockwell Condensed" panose="02060603050405020104" pitchFamily="18" charset="0"/>
                <a:cs typeface="Times New Roman" panose="02020603050405020304" pitchFamily="18" charset="0"/>
              </a:rPr>
              <a:t>Counter Legend</a:t>
            </a:r>
            <a:endParaRPr lang="it-IT" sz="1000" b="1" dirty="0">
              <a:latin typeface="Rockwell Condensed" panose="02060603050405020104" pitchFamily="18" charset="0"/>
              <a:cs typeface="Times New Roman" panose="02020603050405020304" pitchFamily="18" charset="0"/>
            </a:endParaRPr>
          </a:p>
        </p:txBody>
      </p:sp>
      <p:sp>
        <p:nvSpPr>
          <p:cNvPr id="155" name="Flowchart: Alternate Process 154">
            <a:extLst>
              <a:ext uri="{FF2B5EF4-FFF2-40B4-BE49-F238E27FC236}">
                <a16:creationId xmlns:a16="http://schemas.microsoft.com/office/drawing/2014/main" id="{1FE31CAB-E405-453A-A9B0-10C4703D5C68}"/>
              </a:ext>
            </a:extLst>
          </p:cNvPr>
          <p:cNvSpPr/>
          <p:nvPr/>
        </p:nvSpPr>
        <p:spPr>
          <a:xfrm>
            <a:off x="9130491" y="3578610"/>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sp>
        <p:nvSpPr>
          <p:cNvPr id="156" name="Flowchart: Alternate Process 155">
            <a:extLst>
              <a:ext uri="{FF2B5EF4-FFF2-40B4-BE49-F238E27FC236}">
                <a16:creationId xmlns:a16="http://schemas.microsoft.com/office/drawing/2014/main" id="{F57BE9E4-5430-4454-BCFB-E2AB49CD75D5}"/>
              </a:ext>
            </a:extLst>
          </p:cNvPr>
          <p:cNvSpPr/>
          <p:nvPr/>
        </p:nvSpPr>
        <p:spPr>
          <a:xfrm>
            <a:off x="8894670" y="4070697"/>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pic>
        <p:nvPicPr>
          <p:cNvPr id="157" name="Picture 156">
            <a:extLst>
              <a:ext uri="{FF2B5EF4-FFF2-40B4-BE49-F238E27FC236}">
                <a16:creationId xmlns:a16="http://schemas.microsoft.com/office/drawing/2014/main" id="{C335111D-E94C-49C2-93FA-30CC9A3AAE30}"/>
              </a:ext>
            </a:extLst>
          </p:cNvPr>
          <p:cNvPicPr>
            <a:picLocks noChangeAspect="1"/>
          </p:cNvPicPr>
          <p:nvPr/>
        </p:nvPicPr>
        <p:blipFill>
          <a:blip r:embed="rId5"/>
          <a:stretch>
            <a:fillRect/>
          </a:stretch>
        </p:blipFill>
        <p:spPr>
          <a:xfrm>
            <a:off x="7866281" y="4246709"/>
            <a:ext cx="218790" cy="181604"/>
          </a:xfrm>
          <a:prstGeom prst="rect">
            <a:avLst/>
          </a:prstGeom>
        </p:spPr>
      </p:pic>
      <p:pic>
        <p:nvPicPr>
          <p:cNvPr id="158" name="Picture 157">
            <a:extLst>
              <a:ext uri="{FF2B5EF4-FFF2-40B4-BE49-F238E27FC236}">
                <a16:creationId xmlns:a16="http://schemas.microsoft.com/office/drawing/2014/main" id="{DBE1A790-72BA-4535-9E05-E6F9AF290269}"/>
              </a:ext>
            </a:extLst>
          </p:cNvPr>
          <p:cNvPicPr>
            <a:picLocks noChangeAspect="1"/>
          </p:cNvPicPr>
          <p:nvPr/>
        </p:nvPicPr>
        <p:blipFill>
          <a:blip r:embed="rId9"/>
          <a:stretch>
            <a:fillRect/>
          </a:stretch>
        </p:blipFill>
        <p:spPr>
          <a:xfrm>
            <a:off x="7855486" y="4421843"/>
            <a:ext cx="218790" cy="194756"/>
          </a:xfrm>
          <a:prstGeom prst="rect">
            <a:avLst/>
          </a:prstGeom>
        </p:spPr>
      </p:pic>
      <p:sp>
        <p:nvSpPr>
          <p:cNvPr id="159" name="Flowchart: Alternate Process 158">
            <a:extLst>
              <a:ext uri="{FF2B5EF4-FFF2-40B4-BE49-F238E27FC236}">
                <a16:creationId xmlns:a16="http://schemas.microsoft.com/office/drawing/2014/main" id="{FE3386E5-8282-4F2B-BB74-395A806FF994}"/>
              </a:ext>
            </a:extLst>
          </p:cNvPr>
          <p:cNvSpPr/>
          <p:nvPr/>
        </p:nvSpPr>
        <p:spPr>
          <a:xfrm>
            <a:off x="8589870" y="4452683"/>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pic>
        <p:nvPicPr>
          <p:cNvPr id="161" name="Picture 160">
            <a:extLst>
              <a:ext uri="{FF2B5EF4-FFF2-40B4-BE49-F238E27FC236}">
                <a16:creationId xmlns:a16="http://schemas.microsoft.com/office/drawing/2014/main" id="{EAC8DF52-E7E1-4FC1-A1E0-B6A10AC25190}"/>
              </a:ext>
            </a:extLst>
          </p:cNvPr>
          <p:cNvPicPr>
            <a:picLocks noChangeAspect="1"/>
          </p:cNvPicPr>
          <p:nvPr/>
        </p:nvPicPr>
        <p:blipFill>
          <a:blip r:embed="rId11"/>
          <a:stretch>
            <a:fillRect/>
          </a:stretch>
        </p:blipFill>
        <p:spPr>
          <a:xfrm>
            <a:off x="9317160" y="512554"/>
            <a:ext cx="137644" cy="118494"/>
          </a:xfrm>
          <a:prstGeom prst="rect">
            <a:avLst/>
          </a:prstGeom>
        </p:spPr>
      </p:pic>
      <p:grpSp>
        <p:nvGrpSpPr>
          <p:cNvPr id="186" name="Group 185">
            <a:extLst>
              <a:ext uri="{FF2B5EF4-FFF2-40B4-BE49-F238E27FC236}">
                <a16:creationId xmlns:a16="http://schemas.microsoft.com/office/drawing/2014/main" id="{48C6E7BC-17C6-498E-B3BC-814FA3D35109}"/>
              </a:ext>
            </a:extLst>
          </p:cNvPr>
          <p:cNvGrpSpPr/>
          <p:nvPr/>
        </p:nvGrpSpPr>
        <p:grpSpPr>
          <a:xfrm>
            <a:off x="8623896" y="5289524"/>
            <a:ext cx="708664" cy="633258"/>
            <a:chOff x="7890105" y="4742217"/>
            <a:chExt cx="708664" cy="633258"/>
          </a:xfrm>
        </p:grpSpPr>
        <p:pic>
          <p:nvPicPr>
            <p:cNvPr id="162" name="Picture 161" descr="A picture containing text, transport, watercraft, sailing vessel&#10;&#10;Description automatically generated">
              <a:extLst>
                <a:ext uri="{FF2B5EF4-FFF2-40B4-BE49-F238E27FC236}">
                  <a16:creationId xmlns:a16="http://schemas.microsoft.com/office/drawing/2014/main" id="{9AA40574-1872-4BD5-A424-F3CAA233C9D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43300" y="4920006"/>
              <a:ext cx="455469" cy="455469"/>
            </a:xfrm>
            <a:prstGeom prst="rect">
              <a:avLst/>
            </a:prstGeom>
          </p:spPr>
        </p:pic>
        <p:sp>
          <p:nvSpPr>
            <p:cNvPr id="168" name="TextBox 167">
              <a:extLst>
                <a:ext uri="{FF2B5EF4-FFF2-40B4-BE49-F238E27FC236}">
                  <a16:creationId xmlns:a16="http://schemas.microsoft.com/office/drawing/2014/main" id="{9651F71E-A799-4BB0-9A94-799195A3FC8E}"/>
                </a:ext>
              </a:extLst>
            </p:cNvPr>
            <p:cNvSpPr txBox="1"/>
            <p:nvPr/>
          </p:nvSpPr>
          <p:spPr>
            <a:xfrm>
              <a:off x="7890105" y="4742217"/>
              <a:ext cx="505267" cy="184666"/>
            </a:xfrm>
            <a:prstGeom prst="rect">
              <a:avLst/>
            </a:prstGeom>
            <a:noFill/>
          </p:spPr>
          <p:txBody>
            <a:bodyPr wrap="none" rtlCol="0">
              <a:spAutoFit/>
            </a:bodyPr>
            <a:lstStyle/>
            <a:p>
              <a:r>
                <a:rPr lang="it-IT" sz="600" dirty="0">
                  <a:latin typeface="Rockwell Condensed" panose="02060603050405020104" pitchFamily="18" charset="0"/>
                </a:rPr>
                <a:t>Cargo Rating</a:t>
              </a:r>
            </a:p>
          </p:txBody>
        </p:sp>
        <p:cxnSp>
          <p:nvCxnSpPr>
            <p:cNvPr id="170" name="Straight Connector 169">
              <a:extLst>
                <a:ext uri="{FF2B5EF4-FFF2-40B4-BE49-F238E27FC236}">
                  <a16:creationId xmlns:a16="http://schemas.microsoft.com/office/drawing/2014/main" id="{45C91DA2-100F-41C3-BE2B-DDA9CEA9AE54}"/>
                </a:ext>
              </a:extLst>
            </p:cNvPr>
            <p:cNvCxnSpPr>
              <a:cxnSpLocks/>
            </p:cNvCxnSpPr>
            <p:nvPr/>
          </p:nvCxnSpPr>
          <p:spPr>
            <a:xfrm>
              <a:off x="8127339" y="4871295"/>
              <a:ext cx="56981" cy="792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F5002BFD-F066-43A0-84B0-1EB63F6FD2C8}"/>
              </a:ext>
            </a:extLst>
          </p:cNvPr>
          <p:cNvGrpSpPr/>
          <p:nvPr/>
        </p:nvGrpSpPr>
        <p:grpSpPr>
          <a:xfrm>
            <a:off x="7839762" y="5248055"/>
            <a:ext cx="780624" cy="647895"/>
            <a:chOff x="7004834" y="4916422"/>
            <a:chExt cx="780624" cy="647895"/>
          </a:xfrm>
        </p:grpSpPr>
        <p:pic>
          <p:nvPicPr>
            <p:cNvPr id="167" name="Picture 166" descr="Graphical user interface, application&#10;&#10;Description automatically generated">
              <a:extLst>
                <a:ext uri="{FF2B5EF4-FFF2-40B4-BE49-F238E27FC236}">
                  <a16:creationId xmlns:a16="http://schemas.microsoft.com/office/drawing/2014/main" id="{83C313F4-E872-41FE-B292-2CF8C7D71C5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48710" y="4916422"/>
              <a:ext cx="455469" cy="455469"/>
            </a:xfrm>
            <a:prstGeom prst="rect">
              <a:avLst/>
            </a:prstGeom>
          </p:spPr>
        </p:pic>
        <p:sp>
          <p:nvSpPr>
            <p:cNvPr id="173" name="TextBox 172">
              <a:extLst>
                <a:ext uri="{FF2B5EF4-FFF2-40B4-BE49-F238E27FC236}">
                  <a16:creationId xmlns:a16="http://schemas.microsoft.com/office/drawing/2014/main" id="{0FE0BF8A-78C4-4AB8-9287-2197EA4FD0BA}"/>
                </a:ext>
              </a:extLst>
            </p:cNvPr>
            <p:cNvSpPr txBox="1"/>
            <p:nvPr/>
          </p:nvSpPr>
          <p:spPr>
            <a:xfrm>
              <a:off x="7464536" y="5379651"/>
              <a:ext cx="320922" cy="184666"/>
            </a:xfrm>
            <a:prstGeom prst="rect">
              <a:avLst/>
            </a:prstGeom>
            <a:noFill/>
          </p:spPr>
          <p:txBody>
            <a:bodyPr wrap="none" rtlCol="0">
              <a:spAutoFit/>
            </a:bodyPr>
            <a:lstStyle/>
            <a:p>
              <a:r>
                <a:rPr lang="it-IT" sz="600" dirty="0">
                  <a:latin typeface="Rockwell Condensed" panose="02060603050405020104" pitchFamily="18" charset="0"/>
                </a:rPr>
                <a:t>Value</a:t>
              </a:r>
            </a:p>
          </p:txBody>
        </p:sp>
        <p:cxnSp>
          <p:nvCxnSpPr>
            <p:cNvPr id="174" name="Straight Connector 173">
              <a:extLst>
                <a:ext uri="{FF2B5EF4-FFF2-40B4-BE49-F238E27FC236}">
                  <a16:creationId xmlns:a16="http://schemas.microsoft.com/office/drawing/2014/main" id="{71E30CA4-9809-4BC0-8FAF-DCBD2776A060}"/>
                </a:ext>
              </a:extLst>
            </p:cNvPr>
            <p:cNvCxnSpPr>
              <a:cxnSpLocks/>
            </p:cNvCxnSpPr>
            <p:nvPr/>
          </p:nvCxnSpPr>
          <p:spPr>
            <a:xfrm>
              <a:off x="7559025" y="5340047"/>
              <a:ext cx="56981" cy="792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EFB7CEA2-43A2-41D1-9A3B-A72D2033A7D3}"/>
                </a:ext>
              </a:extLst>
            </p:cNvPr>
            <p:cNvSpPr txBox="1"/>
            <p:nvPr/>
          </p:nvSpPr>
          <p:spPr>
            <a:xfrm>
              <a:off x="7004834" y="5379651"/>
              <a:ext cx="279244" cy="184666"/>
            </a:xfrm>
            <a:prstGeom prst="rect">
              <a:avLst/>
            </a:prstGeom>
            <a:noFill/>
          </p:spPr>
          <p:txBody>
            <a:bodyPr wrap="none" rtlCol="0">
              <a:spAutoFit/>
            </a:bodyPr>
            <a:lstStyle/>
            <a:p>
              <a:r>
                <a:rPr lang="it-IT" sz="600" dirty="0">
                  <a:latin typeface="Rockwell Condensed" panose="02060603050405020104" pitchFamily="18" charset="0"/>
                </a:rPr>
                <a:t>Info</a:t>
              </a:r>
            </a:p>
          </p:txBody>
        </p:sp>
        <p:cxnSp>
          <p:nvCxnSpPr>
            <p:cNvPr id="176" name="Straight Connector 175">
              <a:extLst>
                <a:ext uri="{FF2B5EF4-FFF2-40B4-BE49-F238E27FC236}">
                  <a16:creationId xmlns:a16="http://schemas.microsoft.com/office/drawing/2014/main" id="{46FEF1C3-C193-4DED-803E-4EE03341DD93}"/>
                </a:ext>
              </a:extLst>
            </p:cNvPr>
            <p:cNvCxnSpPr>
              <a:cxnSpLocks/>
            </p:cNvCxnSpPr>
            <p:nvPr/>
          </p:nvCxnSpPr>
          <p:spPr>
            <a:xfrm flipH="1">
              <a:off x="7144202" y="5346725"/>
              <a:ext cx="56981" cy="792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0" name="Group 189">
            <a:extLst>
              <a:ext uri="{FF2B5EF4-FFF2-40B4-BE49-F238E27FC236}">
                <a16:creationId xmlns:a16="http://schemas.microsoft.com/office/drawing/2014/main" id="{6801D8ED-4D7A-4784-98CC-7ABA909740BB}"/>
              </a:ext>
            </a:extLst>
          </p:cNvPr>
          <p:cNvGrpSpPr/>
          <p:nvPr/>
        </p:nvGrpSpPr>
        <p:grpSpPr>
          <a:xfrm>
            <a:off x="7568811" y="5855420"/>
            <a:ext cx="818294" cy="873470"/>
            <a:chOff x="6846732" y="5755409"/>
            <a:chExt cx="818294" cy="873470"/>
          </a:xfrm>
        </p:grpSpPr>
        <p:pic>
          <p:nvPicPr>
            <p:cNvPr id="163" name="Picture 162" descr="A picture containing text&#10;&#10;Description automatically generated">
              <a:extLst>
                <a:ext uri="{FF2B5EF4-FFF2-40B4-BE49-F238E27FC236}">
                  <a16:creationId xmlns:a16="http://schemas.microsoft.com/office/drawing/2014/main" id="{ACCAD423-FCCA-4F82-9E44-614B9699211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29643" y="5980416"/>
              <a:ext cx="455469" cy="455469"/>
            </a:xfrm>
            <a:prstGeom prst="rect">
              <a:avLst/>
            </a:prstGeom>
          </p:spPr>
        </p:pic>
        <p:sp>
          <p:nvSpPr>
            <p:cNvPr id="164" name="Flowchart: Alternate Process 163">
              <a:extLst>
                <a:ext uri="{FF2B5EF4-FFF2-40B4-BE49-F238E27FC236}">
                  <a16:creationId xmlns:a16="http://schemas.microsoft.com/office/drawing/2014/main" id="{46A1DF2A-1417-495A-BA0E-B2254BFFCBFF}"/>
                </a:ext>
              </a:extLst>
            </p:cNvPr>
            <p:cNvSpPr/>
            <p:nvPr/>
          </p:nvSpPr>
          <p:spPr>
            <a:xfrm>
              <a:off x="7113922" y="6465928"/>
              <a:ext cx="267286" cy="162951"/>
            </a:xfrm>
            <a:prstGeom prst="flowChartAlternateProces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700" dirty="0"/>
                <a:t>WAR</a:t>
              </a:r>
            </a:p>
          </p:txBody>
        </p:sp>
        <p:sp>
          <p:nvSpPr>
            <p:cNvPr id="177" name="TextBox 176">
              <a:extLst>
                <a:ext uri="{FF2B5EF4-FFF2-40B4-BE49-F238E27FC236}">
                  <a16:creationId xmlns:a16="http://schemas.microsoft.com/office/drawing/2014/main" id="{A760E400-6EFD-4014-B3A5-9A503F5DBA0A}"/>
                </a:ext>
              </a:extLst>
            </p:cNvPr>
            <p:cNvSpPr txBox="1"/>
            <p:nvPr/>
          </p:nvSpPr>
          <p:spPr>
            <a:xfrm>
              <a:off x="6846732" y="5755409"/>
              <a:ext cx="325730" cy="184666"/>
            </a:xfrm>
            <a:prstGeom prst="rect">
              <a:avLst/>
            </a:prstGeom>
            <a:noFill/>
          </p:spPr>
          <p:txBody>
            <a:bodyPr wrap="none" rtlCol="0">
              <a:spAutoFit/>
            </a:bodyPr>
            <a:lstStyle/>
            <a:p>
              <a:r>
                <a:rPr lang="it-IT" sz="600" dirty="0">
                  <a:latin typeface="Rockwell Condensed" panose="02060603050405020104" pitchFamily="18" charset="0"/>
                </a:rPr>
                <a:t>Speed</a:t>
              </a:r>
            </a:p>
          </p:txBody>
        </p:sp>
        <p:cxnSp>
          <p:nvCxnSpPr>
            <p:cNvPr id="178" name="Straight Connector 177">
              <a:extLst>
                <a:ext uri="{FF2B5EF4-FFF2-40B4-BE49-F238E27FC236}">
                  <a16:creationId xmlns:a16="http://schemas.microsoft.com/office/drawing/2014/main" id="{E76C4F95-C860-4092-83D2-D6572F8184F3}"/>
                </a:ext>
              </a:extLst>
            </p:cNvPr>
            <p:cNvCxnSpPr>
              <a:cxnSpLocks/>
            </p:cNvCxnSpPr>
            <p:nvPr/>
          </p:nvCxnSpPr>
          <p:spPr>
            <a:xfrm>
              <a:off x="7009597" y="5903386"/>
              <a:ext cx="56981" cy="792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5BD0078-B4AA-4FDA-872C-A3150FA7F501}"/>
                </a:ext>
              </a:extLst>
            </p:cNvPr>
            <p:cNvCxnSpPr>
              <a:cxnSpLocks/>
            </p:cNvCxnSpPr>
            <p:nvPr/>
          </p:nvCxnSpPr>
          <p:spPr>
            <a:xfrm flipH="1">
              <a:off x="7406245" y="5903386"/>
              <a:ext cx="56981" cy="792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1F6600E4-EA3D-45E7-87D7-854BA92E7FA4}"/>
                </a:ext>
              </a:extLst>
            </p:cNvPr>
            <p:cNvSpPr txBox="1"/>
            <p:nvPr/>
          </p:nvSpPr>
          <p:spPr>
            <a:xfrm>
              <a:off x="7304030" y="5755409"/>
              <a:ext cx="360996" cy="184666"/>
            </a:xfrm>
            <a:prstGeom prst="rect">
              <a:avLst/>
            </a:prstGeom>
            <a:noFill/>
          </p:spPr>
          <p:txBody>
            <a:bodyPr wrap="none" rtlCol="0">
              <a:spAutoFit/>
            </a:bodyPr>
            <a:lstStyle/>
            <a:p>
              <a:r>
                <a:rPr lang="it-IT" sz="600" dirty="0">
                  <a:latin typeface="Rockwell Condensed" panose="02060603050405020104" pitchFamily="18" charset="0"/>
                </a:rPr>
                <a:t>Combat</a:t>
              </a:r>
            </a:p>
          </p:txBody>
        </p:sp>
      </p:grpSp>
      <p:grpSp>
        <p:nvGrpSpPr>
          <p:cNvPr id="189" name="Group 188">
            <a:extLst>
              <a:ext uri="{FF2B5EF4-FFF2-40B4-BE49-F238E27FC236}">
                <a16:creationId xmlns:a16="http://schemas.microsoft.com/office/drawing/2014/main" id="{13C46EC9-4EB7-4C09-8AF7-DB5D6238B5AD}"/>
              </a:ext>
            </a:extLst>
          </p:cNvPr>
          <p:cNvGrpSpPr/>
          <p:nvPr/>
        </p:nvGrpSpPr>
        <p:grpSpPr>
          <a:xfrm>
            <a:off x="8594636" y="5949171"/>
            <a:ext cx="1144929" cy="813855"/>
            <a:chOff x="7872554" y="5811053"/>
            <a:chExt cx="1144929" cy="813855"/>
          </a:xfrm>
        </p:grpSpPr>
        <p:pic>
          <p:nvPicPr>
            <p:cNvPr id="165" name="Picture 164" descr="Text&#10;&#10;Description automatically generated with medium confidence">
              <a:extLst>
                <a:ext uri="{FF2B5EF4-FFF2-40B4-BE49-F238E27FC236}">
                  <a16:creationId xmlns:a16="http://schemas.microsoft.com/office/drawing/2014/main" id="{C7DE5E3B-C437-4C94-9B4F-A4D59A49AB7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72554" y="5985735"/>
              <a:ext cx="910938" cy="455469"/>
            </a:xfrm>
            <a:prstGeom prst="rect">
              <a:avLst/>
            </a:prstGeom>
          </p:spPr>
        </p:pic>
        <p:sp>
          <p:nvSpPr>
            <p:cNvPr id="166" name="Flowchart: Alternate Process 165">
              <a:extLst>
                <a:ext uri="{FF2B5EF4-FFF2-40B4-BE49-F238E27FC236}">
                  <a16:creationId xmlns:a16="http://schemas.microsoft.com/office/drawing/2014/main" id="{ACC894EF-BC17-4ADE-AC20-C730C2383545}"/>
                </a:ext>
              </a:extLst>
            </p:cNvPr>
            <p:cNvSpPr/>
            <p:nvPr/>
          </p:nvSpPr>
          <p:spPr>
            <a:xfrm>
              <a:off x="8194380" y="6461957"/>
              <a:ext cx="267286" cy="16295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1000" dirty="0"/>
                <a:t>KC</a:t>
              </a:r>
            </a:p>
          </p:txBody>
        </p:sp>
        <p:sp>
          <p:nvSpPr>
            <p:cNvPr id="181" name="TextBox 180">
              <a:extLst>
                <a:ext uri="{FF2B5EF4-FFF2-40B4-BE49-F238E27FC236}">
                  <a16:creationId xmlns:a16="http://schemas.microsoft.com/office/drawing/2014/main" id="{C7FD9A82-E7EE-4A73-BB83-21CA31081879}"/>
                </a:ext>
              </a:extLst>
            </p:cNvPr>
            <p:cNvSpPr txBox="1"/>
            <p:nvPr/>
          </p:nvSpPr>
          <p:spPr>
            <a:xfrm>
              <a:off x="8298801" y="5811053"/>
              <a:ext cx="325730" cy="184666"/>
            </a:xfrm>
            <a:prstGeom prst="rect">
              <a:avLst/>
            </a:prstGeom>
            <a:noFill/>
          </p:spPr>
          <p:txBody>
            <a:bodyPr wrap="none" rtlCol="0">
              <a:spAutoFit/>
            </a:bodyPr>
            <a:lstStyle/>
            <a:p>
              <a:r>
                <a:rPr lang="it-IT" sz="600" dirty="0">
                  <a:latin typeface="Rockwell Condensed" panose="02060603050405020104" pitchFamily="18" charset="0"/>
                </a:rPr>
                <a:t>Speed</a:t>
              </a:r>
            </a:p>
          </p:txBody>
        </p:sp>
        <p:cxnSp>
          <p:nvCxnSpPr>
            <p:cNvPr id="182" name="Straight Connector 181">
              <a:extLst>
                <a:ext uri="{FF2B5EF4-FFF2-40B4-BE49-F238E27FC236}">
                  <a16:creationId xmlns:a16="http://schemas.microsoft.com/office/drawing/2014/main" id="{F9C0DAAC-0A2A-4938-A95A-ED88829198D9}"/>
                </a:ext>
              </a:extLst>
            </p:cNvPr>
            <p:cNvCxnSpPr>
              <a:cxnSpLocks/>
            </p:cNvCxnSpPr>
            <p:nvPr/>
          </p:nvCxnSpPr>
          <p:spPr>
            <a:xfrm>
              <a:off x="8461666" y="5959030"/>
              <a:ext cx="56981" cy="792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B52CB0F3-8B00-4CFE-BC47-64EFDF63D02E}"/>
                </a:ext>
              </a:extLst>
            </p:cNvPr>
            <p:cNvCxnSpPr>
              <a:cxnSpLocks/>
            </p:cNvCxnSpPr>
            <p:nvPr/>
          </p:nvCxnSpPr>
          <p:spPr>
            <a:xfrm flipH="1">
              <a:off x="8758702" y="5987660"/>
              <a:ext cx="56981" cy="792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BE9D9C63-B1AC-402C-BBDF-C20A0E658A02}"/>
                </a:ext>
              </a:extLst>
            </p:cNvPr>
            <p:cNvSpPr txBox="1"/>
            <p:nvPr/>
          </p:nvSpPr>
          <p:spPr>
            <a:xfrm>
              <a:off x="8656487" y="5839683"/>
              <a:ext cx="360996" cy="184666"/>
            </a:xfrm>
            <a:prstGeom prst="rect">
              <a:avLst/>
            </a:prstGeom>
            <a:noFill/>
          </p:spPr>
          <p:txBody>
            <a:bodyPr wrap="none" rtlCol="0">
              <a:spAutoFit/>
            </a:bodyPr>
            <a:lstStyle/>
            <a:p>
              <a:r>
                <a:rPr lang="it-IT" sz="600" dirty="0">
                  <a:latin typeface="Rockwell Condensed" panose="02060603050405020104" pitchFamily="18" charset="0"/>
                </a:rPr>
                <a:t>Combat</a:t>
              </a:r>
            </a:p>
          </p:txBody>
        </p:sp>
      </p:grpSp>
      <p:pic>
        <p:nvPicPr>
          <p:cNvPr id="187" name="Picture 186" descr="A picture containing text, engine&#10;&#10;Description automatically generated">
            <a:extLst>
              <a:ext uri="{FF2B5EF4-FFF2-40B4-BE49-F238E27FC236}">
                <a16:creationId xmlns:a16="http://schemas.microsoft.com/office/drawing/2014/main" id="{D9AFB9FB-C544-4D7B-9FD6-40CAC577C8E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52500" y="728951"/>
            <a:ext cx="286951" cy="286951"/>
          </a:xfrm>
          <a:prstGeom prst="rect">
            <a:avLst/>
          </a:prstGeom>
        </p:spPr>
      </p:pic>
      <p:pic>
        <p:nvPicPr>
          <p:cNvPr id="188" name="Picture 187" descr="A picture containing text, picture frame&#10;&#10;Description automatically generated">
            <a:extLst>
              <a:ext uri="{FF2B5EF4-FFF2-40B4-BE49-F238E27FC236}">
                <a16:creationId xmlns:a16="http://schemas.microsoft.com/office/drawing/2014/main" id="{BFA4788F-F015-4811-BD21-C51BE6EAC62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65000" y="3517699"/>
            <a:ext cx="455469" cy="455469"/>
          </a:xfrm>
          <a:prstGeom prst="rect">
            <a:avLst/>
          </a:prstGeom>
        </p:spPr>
      </p:pic>
      <p:sp>
        <p:nvSpPr>
          <p:cNvPr id="191" name="Double Wave 190">
            <a:extLst>
              <a:ext uri="{FF2B5EF4-FFF2-40B4-BE49-F238E27FC236}">
                <a16:creationId xmlns:a16="http://schemas.microsoft.com/office/drawing/2014/main" id="{4FF73E7D-35CE-4227-AC7C-1AD3A5F7F0A3}"/>
              </a:ext>
            </a:extLst>
          </p:cNvPr>
          <p:cNvSpPr/>
          <p:nvPr/>
        </p:nvSpPr>
        <p:spPr>
          <a:xfrm rot="5400000">
            <a:off x="8303458" y="1243454"/>
            <a:ext cx="702165" cy="2207997"/>
          </a:xfrm>
          <a:prstGeom prst="doubleWave">
            <a:avLst>
              <a:gd name="adj1" fmla="val 548"/>
              <a:gd name="adj2" fmla="val 0"/>
            </a:avLst>
          </a:prstGeom>
          <a:blipFill>
            <a:blip r:embed="rId3">
              <a:extLst>
                <a:ext uri="{96DAC541-7B7A-43D3-8B79-37D633B846F1}">
                  <asvg:svgBlip xmlns:asvg="http://schemas.microsoft.com/office/drawing/2016/SVG/main" r:embed="rId4"/>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192" name="TextBox 191">
            <a:extLst>
              <a:ext uri="{FF2B5EF4-FFF2-40B4-BE49-F238E27FC236}">
                <a16:creationId xmlns:a16="http://schemas.microsoft.com/office/drawing/2014/main" id="{54C3C51A-0112-472D-9DB0-CF3693FA4AF5}"/>
              </a:ext>
            </a:extLst>
          </p:cNvPr>
          <p:cNvSpPr txBox="1"/>
          <p:nvPr/>
        </p:nvSpPr>
        <p:spPr>
          <a:xfrm>
            <a:off x="7611285" y="2000431"/>
            <a:ext cx="2128280" cy="590349"/>
          </a:xfrm>
          <a:prstGeom prst="rect">
            <a:avLst/>
          </a:prstGeom>
          <a:noFill/>
        </p:spPr>
        <p:txBody>
          <a:bodyPr wrap="square" tIns="36000" rtlCol="0">
            <a:spAutoFit/>
          </a:bodyPr>
          <a:lstStyle/>
          <a:p>
            <a:r>
              <a:rPr lang="it-IT" sz="1050" b="1" dirty="0" err="1">
                <a:solidFill>
                  <a:srgbClr val="FF0000"/>
                </a:solidFill>
                <a:latin typeface="Rockwell Condensed" panose="02060603050405020104" pitchFamily="18" charset="0"/>
                <a:cs typeface="Times New Roman" panose="02020603050405020304" pitchFamily="18" charset="0"/>
              </a:rPr>
              <a:t>Cunning</a:t>
            </a:r>
            <a:r>
              <a:rPr lang="it-IT" sz="1050" b="1" dirty="0">
                <a:solidFill>
                  <a:srgbClr val="FF0000"/>
                </a:solidFill>
                <a:latin typeface="Rockwell Condensed" panose="02060603050405020104" pitchFamily="18" charset="0"/>
                <a:cs typeface="Times New Roman" panose="02020603050405020304" pitchFamily="18" charset="0"/>
              </a:rPr>
              <a:t> and Luck</a:t>
            </a:r>
            <a:endParaRPr lang="it-IT" sz="1000" b="1" dirty="0">
              <a:latin typeface="Rockwell Condensed" panose="02060603050405020104" pitchFamily="18" charset="0"/>
              <a:cs typeface="Times New Roman" panose="02020603050405020304" pitchFamily="18" charset="0"/>
            </a:endParaRPr>
          </a:p>
          <a:p>
            <a:pPr>
              <a:spcBef>
                <a:spcPts val="300"/>
              </a:spcBef>
            </a:pPr>
            <a:r>
              <a:rPr lang="it-IT" sz="1000" dirty="0" err="1">
                <a:latin typeface="Rockwell Condensed" panose="02060603050405020104" pitchFamily="18" charset="0"/>
                <a:cs typeface="Times New Roman" panose="02020603050405020304" pitchFamily="18" charset="0"/>
              </a:rPr>
              <a:t>Each</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Cunning</a:t>
            </a:r>
            <a:r>
              <a:rPr lang="it-IT" sz="1000" dirty="0">
                <a:latin typeface="Rockwell Condensed" panose="02060603050405020104" pitchFamily="18" charset="0"/>
                <a:cs typeface="Times New Roman" panose="02020603050405020304" pitchFamily="18" charset="0"/>
              </a:rPr>
              <a:t> Point </a:t>
            </a:r>
            <a:r>
              <a:rPr lang="it-IT" sz="1000" dirty="0" err="1">
                <a:latin typeface="Rockwell Condensed" panose="02060603050405020104" pitchFamily="18" charset="0"/>
                <a:cs typeface="Times New Roman" panose="02020603050405020304" pitchFamily="18" charset="0"/>
              </a:rPr>
              <a:t>allows</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pirate</a:t>
            </a:r>
            <a:r>
              <a:rPr lang="it-IT" sz="1000" dirty="0">
                <a:latin typeface="Rockwell Condensed" panose="02060603050405020104" pitchFamily="18" charset="0"/>
                <a:cs typeface="Times New Roman" panose="02020603050405020304" pitchFamily="18" charset="0"/>
              </a:rPr>
              <a:t> to </a:t>
            </a:r>
            <a:r>
              <a:rPr lang="it-IT" sz="1000" dirty="0" err="1">
                <a:latin typeface="Rockwell Condensed" panose="02060603050405020104" pitchFamily="18" charset="0"/>
                <a:cs typeface="Times New Roman" panose="02020603050405020304" pitchFamily="18" charset="0"/>
              </a:rPr>
              <a:t>reroll</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not</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individual</a:t>
            </a:r>
            <a:r>
              <a:rPr lang="it-IT" sz="1000" dirty="0">
                <a:latin typeface="Rockwell Condensed" panose="02060603050405020104" pitchFamily="18" charset="0"/>
                <a:cs typeface="Times New Roman" panose="02020603050405020304" pitchFamily="18" charset="0"/>
              </a:rPr>
              <a:t> dice, D66 or </a:t>
            </a:r>
            <a:r>
              <a:rPr lang="it-IT" sz="1000" dirty="0" err="1">
                <a:latin typeface="Rockwell Condensed" panose="02060603050405020104" pitchFamily="18" charset="0"/>
                <a:cs typeface="Times New Roman" panose="02020603050405020304" pitchFamily="18" charset="0"/>
              </a:rPr>
              <a:t>already</a:t>
            </a:r>
            <a:r>
              <a:rPr lang="it-IT" sz="1000" dirty="0">
                <a:latin typeface="Rockwell Condensed" panose="02060603050405020104" pitchFamily="18" charset="0"/>
                <a:cs typeface="Times New Roman" panose="02020603050405020304" pitchFamily="18" charset="0"/>
              </a:rPr>
              <a:t> </a:t>
            </a:r>
            <a:r>
              <a:rPr lang="it-IT" sz="1000" dirty="0" err="1">
                <a:latin typeface="Rockwell Condensed" panose="02060603050405020104" pitchFamily="18" charset="0"/>
                <a:cs typeface="Times New Roman" panose="02020603050405020304" pitchFamily="18" charset="0"/>
              </a:rPr>
              <a:t>cunning</a:t>
            </a:r>
            <a:r>
              <a:rPr lang="it-IT" sz="1000" dirty="0">
                <a:latin typeface="Rockwell Condensed" panose="02060603050405020104" pitchFamily="18" charset="0"/>
                <a:cs typeface="Times New Roman" panose="02020603050405020304" pitchFamily="18" charset="0"/>
              </a:rPr>
              <a:t>)</a:t>
            </a:r>
          </a:p>
        </p:txBody>
      </p:sp>
      <p:sp>
        <p:nvSpPr>
          <p:cNvPr id="146" name="Flowchart: Alternate Process 145">
            <a:extLst>
              <a:ext uri="{FF2B5EF4-FFF2-40B4-BE49-F238E27FC236}">
                <a16:creationId xmlns:a16="http://schemas.microsoft.com/office/drawing/2014/main" id="{F5305863-B847-4CD2-AEEB-20E23F180192}"/>
              </a:ext>
            </a:extLst>
          </p:cNvPr>
          <p:cNvSpPr/>
          <p:nvPr/>
        </p:nvSpPr>
        <p:spPr>
          <a:xfrm>
            <a:off x="3336861" y="698345"/>
            <a:ext cx="267286" cy="162951"/>
          </a:xfrm>
          <a:prstGeom prst="flowChartAlternateProcess">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it-IT" sz="700" dirty="0"/>
              <a:t>WAR</a:t>
            </a:r>
          </a:p>
        </p:txBody>
      </p:sp>
      <p:pic>
        <p:nvPicPr>
          <p:cNvPr id="9" name="Picture 8" descr="A picture containing text, container, box, envelope&#10;&#10;Description automatically generated">
            <a:extLst>
              <a:ext uri="{FF2B5EF4-FFF2-40B4-BE49-F238E27FC236}">
                <a16:creationId xmlns:a16="http://schemas.microsoft.com/office/drawing/2014/main" id="{9A1AE380-AE42-4EC2-AF66-FCEEE752F7D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18483" y="2967051"/>
            <a:ext cx="286951" cy="286951"/>
          </a:xfrm>
          <a:prstGeom prst="rect">
            <a:avLst/>
          </a:prstGeom>
        </p:spPr>
      </p:pic>
    </p:spTree>
    <p:extLst>
      <p:ext uri="{BB962C8B-B14F-4D97-AF65-F5344CB8AC3E}">
        <p14:creationId xmlns:p14="http://schemas.microsoft.com/office/powerpoint/2010/main" val="4008043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grass, outdoor, transport&#10;&#10;Description automatically generated">
            <a:extLst>
              <a:ext uri="{FF2B5EF4-FFF2-40B4-BE49-F238E27FC236}">
                <a16:creationId xmlns:a16="http://schemas.microsoft.com/office/drawing/2014/main" id="{06539622-04F4-4F61-8036-D9E7E84C5F35}"/>
              </a:ext>
            </a:extLst>
          </p:cNvPr>
          <p:cNvPicPr>
            <a:picLocks noChangeAspect="1"/>
          </p:cNvPicPr>
          <p:nvPr/>
        </p:nvPicPr>
        <p:blipFill rotWithShape="1">
          <a:blip r:embed="rId3">
            <a:extLst>
              <a:ext uri="{28A0092B-C50C-407E-A947-70E740481C1C}">
                <a14:useLocalDpi xmlns:a14="http://schemas.microsoft.com/office/drawing/2010/main" val="0"/>
              </a:ext>
            </a:extLst>
          </a:blip>
          <a:srcRect l="978" r="10007" b="2"/>
          <a:stretch/>
        </p:blipFill>
        <p:spPr>
          <a:xfrm>
            <a:off x="0" y="1282"/>
            <a:ext cx="9906000" cy="6856718"/>
          </a:xfrm>
          <a:prstGeom prst="rect">
            <a:avLst/>
          </a:prstGeom>
        </p:spPr>
      </p:pic>
      <p:sp>
        <p:nvSpPr>
          <p:cNvPr id="15" name="Double Wave 14">
            <a:extLst>
              <a:ext uri="{FF2B5EF4-FFF2-40B4-BE49-F238E27FC236}">
                <a16:creationId xmlns:a16="http://schemas.microsoft.com/office/drawing/2014/main" id="{8BF897CE-492A-43E2-90C0-38039B91421E}"/>
              </a:ext>
            </a:extLst>
          </p:cNvPr>
          <p:cNvSpPr/>
          <p:nvPr/>
        </p:nvSpPr>
        <p:spPr>
          <a:xfrm rot="5400000">
            <a:off x="-849048" y="1155313"/>
            <a:ext cx="6304087" cy="4491693"/>
          </a:xfrm>
          <a:prstGeom prst="doubleWave">
            <a:avLst>
              <a:gd name="adj1" fmla="val 548"/>
              <a:gd name="adj2" fmla="val 0"/>
            </a:avLst>
          </a:prstGeom>
          <a:blipFill>
            <a:blip r:embed="rId4">
              <a:extLst>
                <a:ext uri="{96DAC541-7B7A-43D3-8B79-37D633B846F1}">
                  <asvg:svgBlip xmlns:asvg="http://schemas.microsoft.com/office/drawing/2016/SVG/main" r:embed="rId5"/>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17" name="TextBox 16">
            <a:extLst>
              <a:ext uri="{FF2B5EF4-FFF2-40B4-BE49-F238E27FC236}">
                <a16:creationId xmlns:a16="http://schemas.microsoft.com/office/drawing/2014/main" id="{584C54AE-CB97-4344-AACB-1DE038750259}"/>
              </a:ext>
            </a:extLst>
          </p:cNvPr>
          <p:cNvSpPr txBox="1"/>
          <p:nvPr/>
        </p:nvSpPr>
        <p:spPr>
          <a:xfrm>
            <a:off x="144435" y="326290"/>
            <a:ext cx="4317122" cy="6014911"/>
          </a:xfrm>
          <a:prstGeom prst="rect">
            <a:avLst/>
          </a:prstGeom>
          <a:noFill/>
        </p:spPr>
        <p:txBody>
          <a:bodyPr wrap="square" tIns="36000" rtlCol="0">
            <a:spAutoFit/>
          </a:bodyPr>
          <a:lstStyle/>
          <a:p>
            <a:r>
              <a:rPr lang="it-IT" sz="1050" b="1" dirty="0">
                <a:solidFill>
                  <a:srgbClr val="FF0000"/>
                </a:solidFill>
                <a:latin typeface="Rockwell Condensed" panose="02060603050405020104" pitchFamily="18" charset="0"/>
                <a:cs typeface="Times New Roman" panose="02020603050405020304" pitchFamily="18" charset="0"/>
              </a:rPr>
              <a:t>GAME SETUP </a:t>
            </a:r>
            <a:endParaRPr lang="it-IT" sz="1050" b="1" dirty="0">
              <a:latin typeface="Rockwell Condensed" panose="02060603050405020104" pitchFamily="18" charset="0"/>
              <a:cs typeface="Times New Roman" panose="02020603050405020304" pitchFamily="18" charset="0"/>
            </a:endParaRPr>
          </a:p>
          <a:p>
            <a:pPr marL="180975" indent="-180975">
              <a:spcBef>
                <a:spcPts val="600"/>
              </a:spcBef>
              <a:buFont typeface="+mj-lt"/>
              <a:buAutoNum type="arabicPeriod"/>
            </a:pPr>
            <a:r>
              <a:rPr lang="en-US" sz="1000" dirty="0">
                <a:latin typeface="Rockwell Condensed" panose="02060603050405020104" pitchFamily="18" charset="0"/>
                <a:cs typeface="Times New Roman" panose="02020603050405020304" pitchFamily="18" charset="0"/>
              </a:rPr>
              <a:t>Players take the following number of Pirate Displays each: </a:t>
            </a:r>
          </a:p>
          <a:p>
            <a:pPr marL="360363" lvl="1" indent="-93663">
              <a:buFont typeface="Arial" panose="020B0604020202020204" pitchFamily="34" charset="0"/>
              <a:buChar char="•"/>
            </a:pPr>
            <a:r>
              <a:rPr lang="en-US" sz="1000" b="1" dirty="0">
                <a:latin typeface="Rockwell Condensed" panose="02060603050405020104" pitchFamily="18" charset="0"/>
                <a:cs typeface="Times New Roman" panose="02020603050405020304" pitchFamily="18" charset="0"/>
              </a:rPr>
              <a:t>5 or 4 players</a:t>
            </a:r>
            <a:r>
              <a:rPr lang="en-US" sz="1000" dirty="0">
                <a:latin typeface="Rockwell Condensed" panose="02060603050405020104" pitchFamily="18" charset="0"/>
                <a:cs typeface="Times New Roman" panose="02020603050405020304" pitchFamily="18" charset="0"/>
              </a:rPr>
              <a:t>: 2; </a:t>
            </a:r>
          </a:p>
          <a:p>
            <a:pPr marL="360363" lvl="1" indent="-93663">
              <a:buFont typeface="Arial" panose="020B0604020202020204" pitchFamily="34" charset="0"/>
              <a:buChar char="•"/>
            </a:pPr>
            <a:r>
              <a:rPr lang="en-US" sz="1000" b="1" dirty="0">
                <a:latin typeface="Rockwell Condensed" panose="02060603050405020104" pitchFamily="18" charset="0"/>
                <a:cs typeface="Times New Roman" panose="02020603050405020304" pitchFamily="18" charset="0"/>
              </a:rPr>
              <a:t>3 players</a:t>
            </a:r>
            <a:r>
              <a:rPr lang="en-US" sz="1000" dirty="0">
                <a:latin typeface="Rockwell Condensed" panose="02060603050405020104" pitchFamily="18" charset="0"/>
                <a:cs typeface="Times New Roman" panose="02020603050405020304" pitchFamily="18" charset="0"/>
              </a:rPr>
              <a:t>: 3; </a:t>
            </a:r>
          </a:p>
          <a:p>
            <a:pPr marL="360363" lvl="1" indent="-93663">
              <a:buFont typeface="Arial" panose="020B0604020202020204" pitchFamily="34" charset="0"/>
              <a:buChar char="•"/>
            </a:pPr>
            <a:r>
              <a:rPr lang="en-US" sz="1000" b="1" dirty="0">
                <a:latin typeface="Rockwell Condensed" panose="02060603050405020104" pitchFamily="18" charset="0"/>
                <a:cs typeface="Times New Roman" panose="02020603050405020304" pitchFamily="18" charset="0"/>
              </a:rPr>
              <a:t>2 players</a:t>
            </a:r>
            <a:r>
              <a:rPr lang="en-US" sz="1000" dirty="0">
                <a:latin typeface="Rockwell Condensed" panose="02060603050405020104" pitchFamily="18" charset="0"/>
                <a:cs typeface="Times New Roman" panose="02020603050405020304" pitchFamily="18" charset="0"/>
              </a:rPr>
              <a:t>: 4.</a:t>
            </a:r>
          </a:p>
          <a:p>
            <a:pPr marL="180975" indent="-180975">
              <a:spcBef>
                <a:spcPts val="600"/>
              </a:spcBef>
              <a:buFont typeface="+mj-lt"/>
              <a:buAutoNum type="arabicPeriod"/>
            </a:pPr>
            <a:r>
              <a:rPr lang="en-US" sz="1000" dirty="0">
                <a:latin typeface="Rockwell Condensed" panose="02060603050405020104" pitchFamily="18" charset="0"/>
                <a:cs typeface="Times New Roman" panose="02020603050405020304" pitchFamily="18" charset="0"/>
              </a:rPr>
              <a:t>Roll 1d6. The highest roller is Player A; play passes clockwise. Players take corresponding Pirate ID chits.</a:t>
            </a:r>
          </a:p>
          <a:p>
            <a:pPr marL="180975" indent="-180975">
              <a:spcBef>
                <a:spcPts val="600"/>
              </a:spcBef>
              <a:buFont typeface="+mj-lt"/>
              <a:buAutoNum type="arabicPeriod"/>
            </a:pPr>
            <a:r>
              <a:rPr lang="en-US" sz="1000" dirty="0">
                <a:latin typeface="Rockwell Condensed" panose="02060603050405020104" pitchFamily="18" charset="0"/>
                <a:cs typeface="Times New Roman" panose="02020603050405020304" pitchFamily="18" charset="0"/>
              </a:rPr>
              <a:t>Remove </a:t>
            </a:r>
            <a:r>
              <a:rPr lang="en-US" sz="1000" i="1" dirty="0">
                <a:latin typeface="Rockwell Condensed" panose="02060603050405020104" pitchFamily="18" charset="0"/>
                <a:cs typeface="Times New Roman" panose="02020603050405020304" pitchFamily="18" charset="0"/>
              </a:rPr>
              <a:t>Play Immediately </a:t>
            </a:r>
            <a:r>
              <a:rPr lang="en-US" sz="1000" dirty="0">
                <a:latin typeface="Rockwell Condensed" panose="02060603050405020104" pitchFamily="18" charset="0"/>
                <a:cs typeface="Times New Roman" panose="02020603050405020304" pitchFamily="18" charset="0"/>
              </a:rPr>
              <a:t>cards from the Event deck.</a:t>
            </a:r>
          </a:p>
          <a:p>
            <a:pPr marL="180975" indent="-180975">
              <a:spcBef>
                <a:spcPts val="600"/>
              </a:spcBef>
              <a:buFont typeface="+mj-lt"/>
              <a:buAutoNum type="arabicPeriod"/>
            </a:pPr>
            <a:r>
              <a:rPr lang="en-US" sz="1000" dirty="0">
                <a:latin typeface="Rockwell Condensed" panose="02060603050405020104" pitchFamily="18" charset="0"/>
                <a:cs typeface="Times New Roman" panose="02020603050405020304" pitchFamily="18" charset="0"/>
              </a:rPr>
              <a:t>Shuffle the deck and </a:t>
            </a:r>
            <a:r>
              <a:rPr lang="en-US" sz="1000" b="1" dirty="0">
                <a:latin typeface="Rockwell Condensed" panose="02060603050405020104" pitchFamily="18" charset="0"/>
                <a:cs typeface="Times New Roman" panose="02020603050405020304" pitchFamily="18" charset="0"/>
              </a:rPr>
              <a:t>deal 4 cards </a:t>
            </a:r>
            <a:r>
              <a:rPr lang="en-US" sz="1000" dirty="0">
                <a:latin typeface="Rockwell Condensed" panose="02060603050405020104" pitchFamily="18" charset="0"/>
                <a:cs typeface="Times New Roman" panose="02020603050405020304" pitchFamily="18" charset="0"/>
              </a:rPr>
              <a:t>face down to each player. Re-shuffle the </a:t>
            </a:r>
            <a:r>
              <a:rPr lang="en-US" sz="1000" i="1" dirty="0">
                <a:latin typeface="Rockwell Condensed" panose="02060603050405020104" pitchFamily="18" charset="0"/>
                <a:cs typeface="Times New Roman" panose="02020603050405020304" pitchFamily="18" charset="0"/>
              </a:rPr>
              <a:t>Play Immediately </a:t>
            </a:r>
            <a:r>
              <a:rPr lang="en-US" sz="1000" dirty="0">
                <a:latin typeface="Rockwell Condensed" panose="02060603050405020104" pitchFamily="18" charset="0"/>
                <a:cs typeface="Times New Roman" panose="02020603050405020304" pitchFamily="18" charset="0"/>
              </a:rPr>
              <a:t>cards back in and place the deck face down on the board.</a:t>
            </a:r>
          </a:p>
          <a:p>
            <a:pPr marL="180975" indent="-180975">
              <a:spcBef>
                <a:spcPts val="600"/>
              </a:spcBef>
              <a:buFont typeface="+mj-lt"/>
              <a:buAutoNum type="arabicPeriod"/>
            </a:pPr>
            <a:r>
              <a:rPr lang="en-US" sz="1000" dirty="0">
                <a:latin typeface="Rockwell Condensed" panose="02060603050405020104" pitchFamily="18" charset="0"/>
                <a:cs typeface="Times New Roman" panose="02020603050405020304" pitchFamily="18" charset="0"/>
              </a:rPr>
              <a:t>Place the </a:t>
            </a:r>
            <a:r>
              <a:rPr lang="en-US" sz="1000" b="1" dirty="0">
                <a:latin typeface="Rockwell Condensed" panose="02060603050405020104" pitchFamily="18" charset="0"/>
                <a:cs typeface="Times New Roman" panose="02020603050405020304" pitchFamily="18" charset="0"/>
              </a:rPr>
              <a:t>8 Pro-Pirate Governors </a:t>
            </a:r>
            <a:r>
              <a:rPr lang="en-US" sz="1000" dirty="0">
                <a:latin typeface="Rockwell Condensed" panose="02060603050405020104" pitchFamily="18" charset="0"/>
                <a:cs typeface="Times New Roman" panose="02020603050405020304" pitchFamily="18" charset="0"/>
              </a:rPr>
              <a:t>in Port Boxes determined by d66 rolls. If pirate ports or duplicate ports are rolled, use the next available higher-numbered port.</a:t>
            </a:r>
          </a:p>
          <a:p>
            <a:pPr marL="180975" indent="-180975">
              <a:spcBef>
                <a:spcPts val="600"/>
              </a:spcBef>
              <a:buFont typeface="+mj-lt"/>
              <a:buAutoNum type="arabicPeriod"/>
            </a:pPr>
            <a:r>
              <a:rPr lang="en-US" sz="1000" dirty="0">
                <a:latin typeface="Rockwell Condensed" panose="02060603050405020104" pitchFamily="18" charset="0"/>
                <a:cs typeface="Times New Roman" panose="02020603050405020304" pitchFamily="18" charset="0"/>
              </a:rPr>
              <a:t>Players randomly draw or choose the following number of Pirate Cards each: </a:t>
            </a:r>
          </a:p>
          <a:p>
            <a:pPr marL="360363" lvl="1" indent="-93663">
              <a:buFont typeface="Arial" panose="020B0604020202020204" pitchFamily="34" charset="0"/>
              <a:buChar char="•"/>
            </a:pPr>
            <a:r>
              <a:rPr lang="en-US" sz="1000" b="1" dirty="0">
                <a:latin typeface="Rockwell Condensed" panose="02060603050405020104" pitchFamily="18" charset="0"/>
                <a:cs typeface="Times New Roman" panose="02020603050405020304" pitchFamily="18" charset="0"/>
              </a:rPr>
              <a:t>5 or 4 players: </a:t>
            </a:r>
            <a:r>
              <a:rPr lang="en-US" sz="1000" dirty="0">
                <a:latin typeface="Rockwell Condensed" panose="02060603050405020104" pitchFamily="18" charset="0"/>
                <a:cs typeface="Times New Roman" panose="02020603050405020304" pitchFamily="18" charset="0"/>
              </a:rPr>
              <a:t>2</a:t>
            </a:r>
            <a:r>
              <a:rPr lang="en-US" sz="1000" b="1" dirty="0">
                <a:latin typeface="Rockwell Condensed" panose="02060603050405020104" pitchFamily="18" charset="0"/>
                <a:cs typeface="Times New Roman" panose="02020603050405020304" pitchFamily="18" charset="0"/>
              </a:rPr>
              <a:t>; </a:t>
            </a:r>
          </a:p>
          <a:p>
            <a:pPr marL="360363" lvl="1" indent="-93663">
              <a:buFont typeface="Arial" panose="020B0604020202020204" pitchFamily="34" charset="0"/>
              <a:buChar char="•"/>
            </a:pPr>
            <a:r>
              <a:rPr lang="en-US" sz="1000" b="1" dirty="0">
                <a:latin typeface="Rockwell Condensed" panose="02060603050405020104" pitchFamily="18" charset="0"/>
                <a:cs typeface="Times New Roman" panose="02020603050405020304" pitchFamily="18" charset="0"/>
              </a:rPr>
              <a:t>3 players: </a:t>
            </a:r>
            <a:r>
              <a:rPr lang="en-US" sz="1000" dirty="0">
                <a:latin typeface="Rockwell Condensed" panose="02060603050405020104" pitchFamily="18" charset="0"/>
                <a:cs typeface="Times New Roman" panose="02020603050405020304" pitchFamily="18" charset="0"/>
              </a:rPr>
              <a:t>3</a:t>
            </a:r>
            <a:r>
              <a:rPr lang="en-US" sz="1000" b="1" dirty="0">
                <a:latin typeface="Rockwell Condensed" panose="02060603050405020104" pitchFamily="18" charset="0"/>
                <a:cs typeface="Times New Roman" panose="02020603050405020304" pitchFamily="18" charset="0"/>
              </a:rPr>
              <a:t>; </a:t>
            </a:r>
          </a:p>
          <a:p>
            <a:pPr marL="360363" lvl="1" indent="-93663">
              <a:buFont typeface="Arial" panose="020B0604020202020204" pitchFamily="34" charset="0"/>
              <a:buChar char="•"/>
            </a:pPr>
            <a:r>
              <a:rPr lang="en-US" sz="1000" b="1" dirty="0">
                <a:latin typeface="Rockwell Condensed" panose="02060603050405020104" pitchFamily="18" charset="0"/>
                <a:cs typeface="Times New Roman" panose="02020603050405020304" pitchFamily="18" charset="0"/>
              </a:rPr>
              <a:t>2 players: </a:t>
            </a:r>
            <a:r>
              <a:rPr lang="en-US" sz="1000" dirty="0">
                <a:latin typeface="Rockwell Condensed" panose="02060603050405020104" pitchFamily="18" charset="0"/>
                <a:cs typeface="Times New Roman" panose="02020603050405020304" pitchFamily="18" charset="0"/>
              </a:rPr>
              <a:t>4</a:t>
            </a:r>
            <a:r>
              <a:rPr lang="en-US" sz="1000" b="1" dirty="0">
                <a:latin typeface="Rockwell Condensed" panose="02060603050405020104" pitchFamily="18" charset="0"/>
                <a:cs typeface="Times New Roman" panose="02020603050405020304" pitchFamily="18" charset="0"/>
              </a:rPr>
              <a:t>.</a:t>
            </a:r>
          </a:p>
          <a:p>
            <a:pPr marL="180975" indent="-180975">
              <a:spcBef>
                <a:spcPts val="600"/>
              </a:spcBef>
              <a:buFont typeface="+mj-lt"/>
              <a:buAutoNum type="arabicPeriod"/>
            </a:pPr>
            <a:r>
              <a:rPr lang="en-US" sz="1000" dirty="0">
                <a:latin typeface="Rockwell Condensed" panose="02060603050405020104" pitchFamily="18" charset="0"/>
                <a:cs typeface="Times New Roman" panose="02020603050405020304" pitchFamily="18" charset="0"/>
              </a:rPr>
              <a:t>In player order, </a:t>
            </a:r>
            <a:r>
              <a:rPr lang="en-US" sz="1000" b="1" dirty="0">
                <a:latin typeface="Rockwell Condensed" panose="02060603050405020104" pitchFamily="18" charset="0"/>
                <a:cs typeface="Times New Roman" panose="02020603050405020304" pitchFamily="18" charset="0"/>
              </a:rPr>
              <a:t>deploy 1 Pirate</a:t>
            </a:r>
            <a:r>
              <a:rPr lang="en-US" sz="1000" dirty="0">
                <a:latin typeface="Rockwell Condensed" panose="02060603050405020104" pitchFamily="18" charset="0"/>
                <a:cs typeface="Times New Roman" panose="02020603050405020304" pitchFamily="18" charset="0"/>
              </a:rPr>
              <a:t> into any sea area (even if occupied). In order, additional pirates may be deployed if desired, 1 at a time, up to the total number held. Place each Pirate ID marker and Pirate Card on a Pirate Display and </a:t>
            </a:r>
            <a:r>
              <a:rPr lang="en-US" sz="1000" b="1" dirty="0">
                <a:latin typeface="Rockwell Condensed" panose="02060603050405020104" pitchFamily="18" charset="0"/>
                <a:cs typeface="Times New Roman" panose="02020603050405020304" pitchFamily="18" charset="0"/>
              </a:rPr>
              <a:t>select a ship type</a:t>
            </a:r>
            <a:r>
              <a:rPr lang="en-US" sz="1000" dirty="0">
                <a:latin typeface="Rockwell Condensed" panose="02060603050405020104" pitchFamily="18" charset="0"/>
                <a:cs typeface="Times New Roman" panose="02020603050405020304" pitchFamily="18" charset="0"/>
              </a:rPr>
              <a:t> (Sloop or Schooner) for each pirate deployed. Place </a:t>
            </a:r>
            <a:r>
              <a:rPr lang="en-US" sz="1000" i="1" dirty="0">
                <a:latin typeface="Rockwell Condensed" panose="02060603050405020104" pitchFamily="18" charset="0"/>
                <a:cs typeface="Times New Roman" panose="02020603050405020304" pitchFamily="18" charset="0"/>
              </a:rPr>
              <a:t>Combat</a:t>
            </a:r>
            <a:r>
              <a:rPr lang="en-US" sz="1000" dirty="0">
                <a:latin typeface="Rockwell Condensed" panose="02060603050405020104" pitchFamily="18" charset="0"/>
                <a:cs typeface="Times New Roman" panose="02020603050405020304" pitchFamily="18" charset="0"/>
              </a:rPr>
              <a:t> and </a:t>
            </a:r>
            <a:r>
              <a:rPr lang="en-US" sz="1000" i="1" dirty="0">
                <a:latin typeface="Rockwell Condensed" panose="02060603050405020104" pitchFamily="18" charset="0"/>
                <a:cs typeface="Times New Roman" panose="02020603050405020304" pitchFamily="18" charset="0"/>
              </a:rPr>
              <a:t>Speed</a:t>
            </a:r>
            <a:r>
              <a:rPr lang="en-US" sz="1000" dirty="0">
                <a:latin typeface="Rockwell Condensed" panose="02060603050405020104" pitchFamily="18" charset="0"/>
                <a:cs typeface="Times New Roman" panose="02020603050405020304" pitchFamily="18" charset="0"/>
              </a:rPr>
              <a:t> markers on the card as appropriate for that ship, and </a:t>
            </a:r>
            <a:r>
              <a:rPr lang="en-US" sz="1000" i="1" dirty="0">
                <a:latin typeface="Rockwell Condensed" panose="02060603050405020104" pitchFamily="18" charset="0"/>
                <a:cs typeface="Times New Roman" panose="02020603050405020304" pitchFamily="18" charset="0"/>
              </a:rPr>
              <a:t>Loyalty</a:t>
            </a:r>
            <a:r>
              <a:rPr lang="en-US" sz="1000" dirty="0">
                <a:latin typeface="Rockwell Condensed" panose="02060603050405020104" pitchFamily="18" charset="0"/>
                <a:cs typeface="Times New Roman" panose="02020603050405020304" pitchFamily="18" charset="0"/>
              </a:rPr>
              <a:t> Level markers on 7.</a:t>
            </a:r>
          </a:p>
          <a:p>
            <a:pPr marL="180975" indent="-180975">
              <a:spcBef>
                <a:spcPts val="600"/>
              </a:spcBef>
              <a:buFont typeface="+mj-lt"/>
              <a:buAutoNum type="arabicPeriod"/>
            </a:pPr>
            <a:r>
              <a:rPr lang="en-US" sz="1000" dirty="0">
                <a:latin typeface="Rockwell Condensed" panose="02060603050405020104" pitchFamily="18" charset="0"/>
                <a:cs typeface="Times New Roman" panose="02020603050405020304" pitchFamily="18" charset="0"/>
              </a:rPr>
              <a:t>Place the </a:t>
            </a:r>
            <a:r>
              <a:rPr lang="en-US" sz="1000" b="1" dirty="0">
                <a:latin typeface="Rockwell Condensed" panose="02060603050405020104" pitchFamily="18" charset="0"/>
                <a:cs typeface="Times New Roman" panose="02020603050405020304" pitchFamily="18" charset="0"/>
              </a:rPr>
              <a:t>35 Merchant Ships </a:t>
            </a:r>
            <a:r>
              <a:rPr lang="en-US" sz="1000" dirty="0">
                <a:latin typeface="Rockwell Condensed" panose="02060603050405020104" pitchFamily="18" charset="0"/>
                <a:cs typeface="Times New Roman" panose="02020603050405020304" pitchFamily="18" charset="0"/>
              </a:rPr>
              <a:t>in a cup and </a:t>
            </a:r>
            <a:r>
              <a:rPr lang="en-US" sz="1000" b="1" dirty="0">
                <a:latin typeface="Rockwell Condensed" panose="02060603050405020104" pitchFamily="18" charset="0"/>
                <a:cs typeface="Times New Roman" panose="02020603050405020304" pitchFamily="18" charset="0"/>
              </a:rPr>
              <a:t>draw 8. </a:t>
            </a:r>
            <a:r>
              <a:rPr lang="en-US" sz="1000" dirty="0">
                <a:latin typeface="Rockwell Condensed" panose="02060603050405020104" pitchFamily="18" charset="0"/>
                <a:cs typeface="Times New Roman" panose="02020603050405020304" pitchFamily="18" charset="0"/>
              </a:rPr>
              <a:t>Place face down in Merchant Boxes (ship icon) at ports determined by d66 rolls. If pirate ports or duplicate ports are rolled, use the next available higher-numbered port.</a:t>
            </a:r>
          </a:p>
          <a:p>
            <a:pPr marL="180975" indent="-180975">
              <a:spcBef>
                <a:spcPts val="600"/>
              </a:spcBef>
              <a:buFont typeface="+mj-lt"/>
              <a:buAutoNum type="arabicPeriod"/>
            </a:pPr>
            <a:r>
              <a:rPr lang="en-US" sz="1000" dirty="0">
                <a:latin typeface="Rockwell Condensed" panose="02060603050405020104" pitchFamily="18" charset="0"/>
                <a:cs typeface="Times New Roman" panose="02020603050405020304" pitchFamily="18" charset="0"/>
              </a:rPr>
              <a:t>Place the </a:t>
            </a:r>
            <a:r>
              <a:rPr lang="en-US" sz="1000" i="1" dirty="0">
                <a:latin typeface="Rockwell Condensed" panose="02060603050405020104" pitchFamily="18" charset="0"/>
                <a:cs typeface="Times New Roman" panose="02020603050405020304" pitchFamily="18" charset="0"/>
              </a:rPr>
              <a:t>Victory Point</a:t>
            </a:r>
            <a:r>
              <a:rPr lang="en-US" sz="1000" dirty="0">
                <a:latin typeface="Rockwell Condensed" panose="02060603050405020104" pitchFamily="18" charset="0"/>
                <a:cs typeface="Times New Roman" panose="02020603050405020304" pitchFamily="18" charset="0"/>
              </a:rPr>
              <a:t> markers for all players in the 0 box of the track (+100 side down). Place the following markers in cups: 9 King’s Commissioners (KC), 15 Hostages, 16 Anti-Pirate Governors and 15 Warships.</a:t>
            </a:r>
          </a:p>
          <a:p>
            <a:pPr marL="180975" indent="-180975">
              <a:spcBef>
                <a:spcPts val="600"/>
              </a:spcBef>
              <a:buFont typeface="+mj-lt"/>
              <a:buAutoNum type="arabicPeriod"/>
            </a:pPr>
            <a:r>
              <a:rPr lang="en-US" sz="1000" dirty="0">
                <a:latin typeface="Rockwell Condensed" panose="02060603050405020104" pitchFamily="18" charset="0"/>
                <a:cs typeface="Times New Roman" panose="02020603050405020304" pitchFamily="18" charset="0"/>
              </a:rPr>
              <a:t>Determine game length: </a:t>
            </a:r>
          </a:p>
          <a:p>
            <a:pPr marL="360363" lvl="1" indent="-93663">
              <a:buFont typeface="Arial" panose="020B0604020202020204" pitchFamily="34" charset="0"/>
              <a:buChar char="•"/>
            </a:pPr>
            <a:r>
              <a:rPr lang="en-US" sz="1000" b="1" dirty="0">
                <a:latin typeface="Rockwell Condensed" panose="02060603050405020104" pitchFamily="18" charset="0"/>
                <a:cs typeface="Times New Roman" panose="02020603050405020304" pitchFamily="18" charset="0"/>
              </a:rPr>
              <a:t>Standard</a:t>
            </a:r>
            <a:r>
              <a:rPr lang="en-US" sz="1000" dirty="0">
                <a:latin typeface="Rockwell Condensed" panose="02060603050405020104" pitchFamily="18" charset="0"/>
                <a:cs typeface="Times New Roman" panose="02020603050405020304" pitchFamily="18" charset="0"/>
              </a:rPr>
              <a:t>: until the </a:t>
            </a:r>
            <a:r>
              <a:rPr lang="en-US" sz="1000" i="1" dirty="0">
                <a:latin typeface="Rockwell Condensed" panose="02060603050405020104" pitchFamily="18" charset="0"/>
                <a:cs typeface="Times New Roman" panose="02020603050405020304" pitchFamily="18" charset="0"/>
              </a:rPr>
              <a:t>General Pardon </a:t>
            </a:r>
            <a:r>
              <a:rPr lang="en-US" sz="1000" dirty="0">
                <a:latin typeface="Rockwell Condensed" panose="02060603050405020104" pitchFamily="18" charset="0"/>
                <a:cs typeface="Times New Roman" panose="02020603050405020304" pitchFamily="18" charset="0"/>
              </a:rPr>
              <a:t>card is played for the third time (2-3 hours) (never reshuffle Discard Deck); or</a:t>
            </a:r>
          </a:p>
          <a:p>
            <a:pPr marL="360363" lvl="1" indent="-93663">
              <a:buFont typeface="Arial" panose="020B0604020202020204" pitchFamily="34" charset="0"/>
              <a:buChar char="•"/>
            </a:pPr>
            <a:r>
              <a:rPr lang="en-US" sz="1000" b="1" dirty="0">
                <a:latin typeface="Rockwell Condensed" panose="02060603050405020104" pitchFamily="18" charset="0"/>
                <a:cs typeface="Times New Roman" panose="02020603050405020304" pitchFamily="18" charset="0"/>
              </a:rPr>
              <a:t>Long</a:t>
            </a:r>
            <a:r>
              <a:rPr lang="en-US" sz="1000" dirty="0">
                <a:latin typeface="Rockwell Condensed" panose="02060603050405020104" pitchFamily="18" charset="0"/>
                <a:cs typeface="Times New Roman" panose="02020603050405020304" pitchFamily="18" charset="0"/>
              </a:rPr>
              <a:t>: go through the Event Deck twice, adding </a:t>
            </a:r>
            <a:r>
              <a:rPr lang="en-US" sz="1000" i="1" dirty="0">
                <a:latin typeface="Rockwell Condensed" panose="02060603050405020104" pitchFamily="18" charset="0"/>
                <a:cs typeface="Times New Roman" panose="02020603050405020304" pitchFamily="18" charset="0"/>
              </a:rPr>
              <a:t>General Pardon</a:t>
            </a:r>
            <a:r>
              <a:rPr lang="en-US" sz="1000" dirty="0">
                <a:latin typeface="Rockwell Condensed" panose="02060603050405020104" pitchFamily="18" charset="0"/>
                <a:cs typeface="Times New Roman" panose="02020603050405020304" pitchFamily="18" charset="0"/>
              </a:rPr>
              <a:t> after the first run through (4-5 hours).</a:t>
            </a:r>
          </a:p>
          <a:p>
            <a:pPr marL="180975" indent="-180975">
              <a:spcBef>
                <a:spcPts val="600"/>
              </a:spcBef>
              <a:buFont typeface="+mj-lt"/>
              <a:buAutoNum type="arabicPeriod"/>
            </a:pPr>
            <a:r>
              <a:rPr lang="en-US" sz="1000" dirty="0">
                <a:latin typeface="Rockwell Condensed" panose="02060603050405020104" pitchFamily="18" charset="0"/>
                <a:cs typeface="Times New Roman" panose="02020603050405020304" pitchFamily="18" charset="0"/>
              </a:rPr>
              <a:t>Each player now complete a player turn. Repeat until the Game End is reached.</a:t>
            </a:r>
          </a:p>
        </p:txBody>
      </p:sp>
      <p:sp>
        <p:nvSpPr>
          <p:cNvPr id="10" name="Double Wave 9">
            <a:extLst>
              <a:ext uri="{FF2B5EF4-FFF2-40B4-BE49-F238E27FC236}">
                <a16:creationId xmlns:a16="http://schemas.microsoft.com/office/drawing/2014/main" id="{DD3F3F06-3061-4164-A8B6-1AFF89A69E3C}"/>
              </a:ext>
            </a:extLst>
          </p:cNvPr>
          <p:cNvSpPr/>
          <p:nvPr/>
        </p:nvSpPr>
        <p:spPr>
          <a:xfrm rot="5400000">
            <a:off x="3905180" y="786881"/>
            <a:ext cx="6642427" cy="5300197"/>
          </a:xfrm>
          <a:prstGeom prst="doubleWave">
            <a:avLst>
              <a:gd name="adj1" fmla="val 548"/>
              <a:gd name="adj2" fmla="val 0"/>
            </a:avLst>
          </a:prstGeom>
          <a:blipFill>
            <a:blip r:embed="rId4">
              <a:extLst>
                <a:ext uri="{96DAC541-7B7A-43D3-8B79-37D633B846F1}">
                  <asvg:svgBlip xmlns:asvg="http://schemas.microsoft.com/office/drawing/2016/SVG/main" r:embed="rId5"/>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11" name="TextBox 10">
            <a:extLst>
              <a:ext uri="{FF2B5EF4-FFF2-40B4-BE49-F238E27FC236}">
                <a16:creationId xmlns:a16="http://schemas.microsoft.com/office/drawing/2014/main" id="{9CB9407C-C571-44C3-8CA8-2D54299A506C}"/>
              </a:ext>
            </a:extLst>
          </p:cNvPr>
          <p:cNvSpPr txBox="1"/>
          <p:nvPr/>
        </p:nvSpPr>
        <p:spPr>
          <a:xfrm>
            <a:off x="4688543" y="173894"/>
            <a:ext cx="5143500" cy="6584298"/>
          </a:xfrm>
          <a:prstGeom prst="rect">
            <a:avLst/>
          </a:prstGeom>
          <a:noFill/>
        </p:spPr>
        <p:txBody>
          <a:bodyPr wrap="square" tIns="36000" rtlCol="0">
            <a:spAutoFit/>
          </a:bodyPr>
          <a:lstStyle/>
          <a:p>
            <a:r>
              <a:rPr lang="it-IT" sz="1000" b="1" dirty="0">
                <a:solidFill>
                  <a:srgbClr val="FF0000"/>
                </a:solidFill>
                <a:latin typeface="Rockwell Condensed" panose="02060603050405020104" pitchFamily="18" charset="0"/>
                <a:cs typeface="Times New Roman" panose="02020603050405020304" pitchFamily="18" charset="0"/>
              </a:rPr>
              <a:t>SOLITAIRE BLACKBEARD</a:t>
            </a:r>
            <a:endParaRPr lang="it-IT" sz="1000" b="1" dirty="0">
              <a:latin typeface="Rockwell Condensed" panose="02060603050405020104" pitchFamily="18" charset="0"/>
              <a:cs typeface="Times New Roman" panose="02020603050405020304" pitchFamily="18" charset="0"/>
            </a:endParaRPr>
          </a:p>
          <a:p>
            <a:pPr marL="180975" indent="-180975">
              <a:spcBef>
                <a:spcPts val="300"/>
              </a:spcBef>
              <a:buFont typeface="+mj-lt"/>
              <a:buAutoNum type="arabicPeriod"/>
            </a:pPr>
            <a:r>
              <a:rPr lang="en-US" sz="900" dirty="0">
                <a:latin typeface="Rockwell Condensed" panose="02060603050405020104" pitchFamily="18" charset="0"/>
                <a:cs typeface="Times New Roman" panose="02020603050405020304" pitchFamily="18" charset="0"/>
              </a:rPr>
              <a:t>Two players: You and the System Player (SP). You control Blackbeard Pirate, the SP has 3 Pirates, randomly drawn; 1-4 Sloop ship, 5-6 Schooner. Whenever an SP Pirate retires or is eliminated, draw another Pirate Card.</a:t>
            </a:r>
          </a:p>
          <a:p>
            <a:pPr marL="180975" indent="-180975">
              <a:spcBef>
                <a:spcPts val="300"/>
              </a:spcBef>
              <a:buFont typeface="+mj-lt"/>
              <a:buAutoNum type="arabicPeriod"/>
            </a:pPr>
            <a:r>
              <a:rPr lang="en-US" sz="900" dirty="0">
                <a:latin typeface="Rockwell Condensed" panose="02060603050405020104" pitchFamily="18" charset="0"/>
                <a:cs typeface="Times New Roman" panose="02020603050405020304" pitchFamily="18" charset="0"/>
              </a:rPr>
              <a:t>Game Play: You play your turn, after which all three of the SP Pirates each get a player turn.</a:t>
            </a:r>
          </a:p>
          <a:p>
            <a:pPr marL="180975" indent="-180975">
              <a:spcBef>
                <a:spcPts val="300"/>
              </a:spcBef>
              <a:buFont typeface="+mj-lt"/>
              <a:buAutoNum type="arabicPeriod"/>
            </a:pPr>
            <a:r>
              <a:rPr lang="en-US" sz="900" dirty="0">
                <a:latin typeface="Rockwell Condensed" panose="02060603050405020104" pitchFamily="18" charset="0"/>
                <a:cs typeface="Times New Roman" panose="02020603050405020304" pitchFamily="18" charset="0"/>
              </a:rPr>
              <a:t>Plate </a:t>
            </a:r>
            <a:r>
              <a:rPr lang="en-US" sz="900" i="1" dirty="0">
                <a:latin typeface="Rockwell Condensed" panose="02060603050405020104" pitchFamily="18" charset="0"/>
                <a:cs typeface="Times New Roman" panose="02020603050405020304" pitchFamily="18" charset="0"/>
              </a:rPr>
              <a:t>Must Play Immediately </a:t>
            </a:r>
            <a:r>
              <a:rPr lang="en-US" sz="900" dirty="0">
                <a:latin typeface="Rockwell Condensed" panose="02060603050405020104" pitchFamily="18" charset="0"/>
                <a:cs typeface="Times New Roman" panose="02020603050405020304" pitchFamily="18" charset="0"/>
              </a:rPr>
              <a:t>and </a:t>
            </a:r>
            <a:r>
              <a:rPr lang="en-US" sz="900" i="1" dirty="0">
                <a:latin typeface="Rockwell Condensed" panose="02060603050405020104" pitchFamily="18" charset="0"/>
                <a:cs typeface="Times New Roman" panose="02020603050405020304" pitchFamily="18" charset="0"/>
              </a:rPr>
              <a:t>Hold Until Played </a:t>
            </a:r>
            <a:r>
              <a:rPr lang="en-US" sz="900" dirty="0">
                <a:latin typeface="Rockwell Condensed" panose="02060603050405020104" pitchFamily="18" charset="0"/>
                <a:cs typeface="Times New Roman" panose="02020603050405020304" pitchFamily="18" charset="0"/>
              </a:rPr>
              <a:t>Events card in two separate decks. Remove </a:t>
            </a:r>
            <a:r>
              <a:rPr lang="en-US" sz="900" i="1" dirty="0">
                <a:latin typeface="Rockwell Condensed" panose="02060603050405020104" pitchFamily="18" charset="0"/>
                <a:cs typeface="Times New Roman" panose="02020603050405020304" pitchFamily="18" charset="0"/>
              </a:rPr>
              <a:t>Finger of Fate </a:t>
            </a:r>
            <a:r>
              <a:rPr lang="en-US" sz="900" dirty="0">
                <a:latin typeface="Rockwell Condensed" panose="02060603050405020104" pitchFamily="18" charset="0"/>
                <a:cs typeface="Times New Roman" panose="02020603050405020304" pitchFamily="18" charset="0"/>
              </a:rPr>
              <a:t>and </a:t>
            </a:r>
            <a:r>
              <a:rPr lang="en-US" sz="900" i="1" dirty="0">
                <a:latin typeface="Rockwell Condensed" panose="02060603050405020104" pitchFamily="18" charset="0"/>
                <a:cs typeface="Times New Roman" panose="02020603050405020304" pitchFamily="18" charset="0"/>
              </a:rPr>
              <a:t>Piratical Ambition </a:t>
            </a:r>
            <a:r>
              <a:rPr lang="en-US" sz="900" dirty="0">
                <a:latin typeface="Rockwell Condensed" panose="02060603050405020104" pitchFamily="18" charset="0"/>
                <a:cs typeface="Times New Roman" panose="02020603050405020304" pitchFamily="18" charset="0"/>
              </a:rPr>
              <a:t>cards from the game.</a:t>
            </a:r>
          </a:p>
          <a:p>
            <a:pPr marL="180975" indent="-180975">
              <a:spcBef>
                <a:spcPts val="300"/>
              </a:spcBef>
              <a:buFont typeface="+mj-lt"/>
              <a:buAutoNum type="arabicPeriod"/>
            </a:pPr>
            <a:r>
              <a:rPr lang="en-US" sz="900" dirty="0">
                <a:latin typeface="Rockwell Condensed" panose="02060603050405020104" pitchFamily="18" charset="0"/>
                <a:cs typeface="Times New Roman" panose="02020603050405020304" pitchFamily="18" charset="0"/>
              </a:rPr>
              <a:t>Place </a:t>
            </a:r>
            <a:r>
              <a:rPr lang="en-US" sz="900" b="1" dirty="0">
                <a:latin typeface="Rockwell Condensed" panose="02060603050405020104" pitchFamily="18" charset="0"/>
                <a:cs typeface="Times New Roman" panose="02020603050405020304" pitchFamily="18" charset="0"/>
              </a:rPr>
              <a:t>10 Merchant Ships </a:t>
            </a:r>
            <a:r>
              <a:rPr lang="en-US" sz="900" dirty="0">
                <a:latin typeface="Rockwell Condensed" panose="02060603050405020104" pitchFamily="18" charset="0"/>
                <a:cs typeface="Times New Roman" panose="02020603050405020304" pitchFamily="18" charset="0"/>
              </a:rPr>
              <a:t>on the map. If the Merchant ship total is </a:t>
            </a:r>
            <a:r>
              <a:rPr lang="en-US" sz="900" b="1" dirty="0">
                <a:latin typeface="Rockwell Condensed" panose="02060603050405020104" pitchFamily="18" charset="0"/>
                <a:cs typeface="Times New Roman" panose="02020603050405020304" pitchFamily="18" charset="0"/>
              </a:rPr>
              <a:t>below 8</a:t>
            </a:r>
            <a:r>
              <a:rPr lang="en-US" sz="900" dirty="0">
                <a:latin typeface="Rockwell Condensed" panose="02060603050405020104" pitchFamily="18" charset="0"/>
                <a:cs typeface="Times New Roman" panose="02020603050405020304" pitchFamily="18" charset="0"/>
              </a:rPr>
              <a:t>, place enough Merchant to bring it to 8</a:t>
            </a:r>
          </a:p>
          <a:p>
            <a:pPr marL="180975" indent="-180975">
              <a:spcBef>
                <a:spcPts val="300"/>
              </a:spcBef>
              <a:buFont typeface="+mj-lt"/>
              <a:buAutoNum type="arabicPeriod"/>
            </a:pPr>
            <a:r>
              <a:rPr lang="en-US" sz="900" dirty="0">
                <a:latin typeface="Rockwell Condensed" panose="02060603050405020104" pitchFamily="18" charset="0"/>
                <a:cs typeface="Times New Roman" panose="02020603050405020304" pitchFamily="18" charset="0"/>
              </a:rPr>
              <a:t>Place 8 Pro-Pirate Governors randomly using d66</a:t>
            </a:r>
          </a:p>
          <a:p>
            <a:pPr marL="180975" indent="-180975">
              <a:spcBef>
                <a:spcPts val="300"/>
              </a:spcBef>
              <a:buFont typeface="+mj-lt"/>
              <a:buAutoNum type="arabicPeriod"/>
            </a:pPr>
            <a:r>
              <a:rPr lang="en-US" sz="900" dirty="0">
                <a:latin typeface="Rockwell Condensed" panose="02060603050405020104" pitchFamily="18" charset="0"/>
                <a:cs typeface="Times New Roman" panose="02020603050405020304" pitchFamily="18" charset="0"/>
              </a:rPr>
              <a:t>Deploy Blackbeard’s counter in the Sea Area with more Merchant Ships; if tie, in the Area with highest number on Cargo Table</a:t>
            </a:r>
          </a:p>
          <a:p>
            <a:pPr marL="180975" indent="-180975">
              <a:spcBef>
                <a:spcPts val="300"/>
              </a:spcBef>
              <a:buFont typeface="+mj-lt"/>
              <a:buAutoNum type="arabicPeriod"/>
            </a:pPr>
            <a:r>
              <a:rPr lang="en-US" sz="900" dirty="0">
                <a:latin typeface="Rockwell Condensed" panose="02060603050405020104" pitchFamily="18" charset="0"/>
                <a:cs typeface="Times New Roman" panose="02020603050405020304" pitchFamily="18" charset="0"/>
              </a:rPr>
              <a:t>Deploy SP Pirate randomly using d66; only one per Area</a:t>
            </a:r>
          </a:p>
          <a:p>
            <a:pPr marL="180975" indent="-180975">
              <a:spcBef>
                <a:spcPts val="300"/>
              </a:spcBef>
              <a:buFont typeface="+mj-lt"/>
              <a:buAutoNum type="arabicPeriod"/>
            </a:pPr>
            <a:r>
              <a:rPr lang="en-US" sz="900" dirty="0">
                <a:latin typeface="Rockwell Condensed" panose="02060603050405020104" pitchFamily="18" charset="0"/>
                <a:cs typeface="Times New Roman" panose="02020603050405020304" pitchFamily="18" charset="0"/>
              </a:rPr>
              <a:t>Draw </a:t>
            </a:r>
            <a:r>
              <a:rPr lang="en-US" sz="900" b="1" dirty="0">
                <a:latin typeface="Rockwell Condensed" panose="02060603050405020104" pitchFamily="18" charset="0"/>
                <a:cs typeface="Times New Roman" panose="02020603050405020304" pitchFamily="18" charset="0"/>
              </a:rPr>
              <a:t>4 </a:t>
            </a:r>
            <a:r>
              <a:rPr lang="en-US" sz="900" b="1" i="1" dirty="0">
                <a:latin typeface="Rockwell Condensed" panose="02060603050405020104" pitchFamily="18" charset="0"/>
                <a:cs typeface="Times New Roman" panose="02020603050405020304" pitchFamily="18" charset="0"/>
              </a:rPr>
              <a:t>Hold Until Played </a:t>
            </a:r>
            <a:r>
              <a:rPr lang="en-US" sz="900" b="1" dirty="0">
                <a:latin typeface="Rockwell Condensed" panose="02060603050405020104" pitchFamily="18" charset="0"/>
                <a:cs typeface="Times New Roman" panose="02020603050405020304" pitchFamily="18" charset="0"/>
              </a:rPr>
              <a:t>cards</a:t>
            </a:r>
            <a:r>
              <a:rPr lang="en-US" sz="900" dirty="0">
                <a:latin typeface="Rockwell Condensed" panose="02060603050405020104" pitchFamily="18" charset="0"/>
                <a:cs typeface="Times New Roman" panose="02020603050405020304" pitchFamily="18" charset="0"/>
              </a:rPr>
              <a:t> in your hand and then playing the first card</a:t>
            </a:r>
          </a:p>
          <a:p>
            <a:pPr marL="180975" indent="-180975">
              <a:spcBef>
                <a:spcPts val="300"/>
              </a:spcBef>
              <a:buFont typeface="+mj-lt"/>
              <a:buAutoNum type="arabicPeriod"/>
            </a:pPr>
            <a:r>
              <a:rPr lang="en-US" sz="900" dirty="0">
                <a:latin typeface="Rockwell Condensed" panose="02060603050405020104" pitchFamily="18" charset="0"/>
                <a:cs typeface="Times New Roman" panose="02020603050405020304" pitchFamily="18" charset="0"/>
              </a:rPr>
              <a:t>The Game end when one of the following occurs</a:t>
            </a:r>
          </a:p>
          <a:p>
            <a:pPr marL="358775" lvl="1" indent="-88900">
              <a:buFont typeface="Arial" panose="020B0604020202020204" pitchFamily="34" charset="0"/>
              <a:buChar char="•"/>
            </a:pPr>
            <a:r>
              <a:rPr lang="en-US" sz="900" dirty="0">
                <a:latin typeface="Rockwell Condensed" panose="02060603050405020104" pitchFamily="18" charset="0"/>
                <a:cs typeface="Times New Roman" panose="02020603050405020304" pitchFamily="18" charset="0"/>
              </a:rPr>
              <a:t>Blackbeard successfully Retires with at least 130 VP</a:t>
            </a:r>
          </a:p>
          <a:p>
            <a:pPr marL="358775" lvl="1" indent="-88900">
              <a:buFont typeface="Arial" panose="020B0604020202020204" pitchFamily="34" charset="0"/>
              <a:buChar char="•"/>
            </a:pPr>
            <a:r>
              <a:rPr lang="en-US" sz="900" dirty="0">
                <a:latin typeface="Rockwell Condensed" panose="02060603050405020104" pitchFamily="18" charset="0"/>
                <a:cs typeface="Times New Roman" panose="02020603050405020304" pitchFamily="18" charset="0"/>
              </a:rPr>
              <a:t>Blackbeard is killed</a:t>
            </a:r>
          </a:p>
          <a:p>
            <a:pPr marL="358775" lvl="1" indent="-88900">
              <a:buFont typeface="Arial" panose="020B0604020202020204" pitchFamily="34" charset="0"/>
              <a:buChar char="•"/>
            </a:pPr>
            <a:r>
              <a:rPr lang="en-US" sz="900" dirty="0">
                <a:latin typeface="Rockwell Condensed" panose="02060603050405020104" pitchFamily="18" charset="0"/>
                <a:cs typeface="Times New Roman" panose="02020603050405020304" pitchFamily="18" charset="0"/>
              </a:rPr>
              <a:t>SP acquires at least 100 VP from all his Pirates combined</a:t>
            </a:r>
          </a:p>
          <a:p>
            <a:pPr marL="358775" lvl="1" indent="-88900">
              <a:buFont typeface="Arial" panose="020B0604020202020204" pitchFamily="34" charset="0"/>
              <a:buChar char="•"/>
            </a:pPr>
            <a:r>
              <a:rPr lang="en-US" sz="900" dirty="0">
                <a:latin typeface="Rockwell Condensed" panose="02060603050405020104" pitchFamily="18" charset="0"/>
                <a:cs typeface="Times New Roman" panose="02020603050405020304" pitchFamily="18" charset="0"/>
              </a:rPr>
              <a:t>The instant all SP Pirates are eliminated and no more are available</a:t>
            </a:r>
          </a:p>
          <a:p>
            <a:pPr marL="358775" lvl="1" indent="-88900">
              <a:buFont typeface="Arial" panose="020B0604020202020204" pitchFamily="34" charset="0"/>
              <a:buChar char="•"/>
            </a:pPr>
            <a:r>
              <a:rPr lang="en-US" sz="900" dirty="0">
                <a:latin typeface="Rockwell Condensed" panose="02060603050405020104" pitchFamily="18" charset="0"/>
                <a:cs typeface="Times New Roman" panose="02020603050405020304" pitchFamily="18" charset="0"/>
              </a:rPr>
              <a:t>The </a:t>
            </a:r>
            <a:r>
              <a:rPr lang="en-US" sz="900" i="1" dirty="0">
                <a:latin typeface="Rockwell Condensed" panose="02060603050405020104" pitchFamily="18" charset="0"/>
                <a:cs typeface="Times New Roman" panose="02020603050405020304" pitchFamily="18" charset="0"/>
              </a:rPr>
              <a:t>General Pardon </a:t>
            </a:r>
            <a:r>
              <a:rPr lang="en-US" sz="900" dirty="0">
                <a:latin typeface="Rockwell Condensed" panose="02060603050405020104" pitchFamily="18" charset="0"/>
                <a:cs typeface="Times New Roman" panose="02020603050405020304" pitchFamily="18" charset="0"/>
              </a:rPr>
              <a:t>card is drawn from the Hold in Hand deck for the third times</a:t>
            </a:r>
          </a:p>
          <a:p>
            <a:pPr marL="180975" indent="-180975">
              <a:spcBef>
                <a:spcPts val="300"/>
              </a:spcBef>
              <a:buFont typeface="+mj-lt"/>
              <a:buAutoNum type="arabicPeriod"/>
            </a:pPr>
            <a:r>
              <a:rPr lang="en-US" sz="900" dirty="0">
                <a:latin typeface="Rockwell Condensed" panose="02060603050405020104" pitchFamily="18" charset="0"/>
                <a:cs typeface="Times New Roman" panose="02020603050405020304" pitchFamily="18" charset="0"/>
              </a:rPr>
              <a:t>When the </a:t>
            </a:r>
            <a:r>
              <a:rPr lang="en-US" sz="900" i="1" dirty="0">
                <a:latin typeface="Rockwell Condensed" panose="02060603050405020104" pitchFamily="18" charset="0"/>
                <a:cs typeface="Times New Roman" panose="02020603050405020304" pitchFamily="18" charset="0"/>
              </a:rPr>
              <a:t>General Pardon </a:t>
            </a:r>
            <a:r>
              <a:rPr lang="en-US" sz="900" dirty="0">
                <a:latin typeface="Rockwell Condensed" panose="02060603050405020104" pitchFamily="18" charset="0"/>
                <a:cs typeface="Times New Roman" panose="02020603050405020304" pitchFamily="18" charset="0"/>
              </a:rPr>
              <a:t>card if drawn for the first time, shuffle this card into </a:t>
            </a:r>
            <a:r>
              <a:rPr lang="en-US" sz="900" i="1" dirty="0">
                <a:latin typeface="Rockwell Condensed" panose="02060603050405020104" pitchFamily="18" charset="0"/>
                <a:cs typeface="Times New Roman" panose="02020603050405020304" pitchFamily="18" charset="0"/>
              </a:rPr>
              <a:t>Hold Until Played</a:t>
            </a:r>
            <a:r>
              <a:rPr lang="en-US" sz="900" dirty="0">
                <a:latin typeface="Rockwell Condensed" panose="02060603050405020104" pitchFamily="18" charset="0"/>
                <a:cs typeface="Times New Roman" panose="02020603050405020304" pitchFamily="18" charset="0"/>
              </a:rPr>
              <a:t> deck along with all </a:t>
            </a:r>
            <a:r>
              <a:rPr lang="en-US" sz="900" i="1" dirty="0">
                <a:latin typeface="Rockwell Condensed" panose="02060603050405020104" pitchFamily="18" charset="0"/>
                <a:cs typeface="Times New Roman" panose="02020603050405020304" pitchFamily="18" charset="0"/>
              </a:rPr>
              <a:t>Hold Until Played </a:t>
            </a:r>
            <a:r>
              <a:rPr lang="en-US" sz="900" dirty="0">
                <a:latin typeface="Rockwell Condensed" panose="02060603050405020104" pitchFamily="18" charset="0"/>
                <a:cs typeface="Times New Roman" panose="02020603050405020304" pitchFamily="18" charset="0"/>
              </a:rPr>
              <a:t>discards. From that point, </a:t>
            </a:r>
            <a:r>
              <a:rPr lang="en-US" sz="900" i="1" dirty="0">
                <a:latin typeface="Rockwell Condensed" panose="02060603050405020104" pitchFamily="18" charset="0"/>
                <a:cs typeface="Times New Roman" panose="02020603050405020304" pitchFamily="18" charset="0"/>
              </a:rPr>
              <a:t>General Pardon </a:t>
            </a:r>
            <a:r>
              <a:rPr lang="en-US" sz="900" dirty="0">
                <a:latin typeface="Rockwell Condensed" panose="02060603050405020104" pitchFamily="18" charset="0"/>
                <a:cs typeface="Times New Roman" panose="02020603050405020304" pitchFamily="18" charset="0"/>
              </a:rPr>
              <a:t>functions exactly as in a multiplayer game.</a:t>
            </a:r>
          </a:p>
          <a:p>
            <a:pPr marL="180975" indent="-180975">
              <a:spcBef>
                <a:spcPts val="300"/>
              </a:spcBef>
              <a:buFont typeface="+mj-lt"/>
              <a:buAutoNum type="arabicPeriod"/>
            </a:pPr>
            <a:r>
              <a:rPr lang="en-US" sz="900" dirty="0">
                <a:latin typeface="Rockwell Condensed" panose="02060603050405020104" pitchFamily="18" charset="0"/>
                <a:cs typeface="Times New Roman" panose="02020603050405020304" pitchFamily="18" charset="0"/>
              </a:rPr>
              <a:t>You have a normal hand except that you have no extra Pirate cards. You never draw cards from the Must Play Immediately deck; only SP draws these cards</a:t>
            </a:r>
          </a:p>
          <a:p>
            <a:pPr marL="180975" indent="-180975">
              <a:spcBef>
                <a:spcPts val="300"/>
              </a:spcBef>
              <a:buFont typeface="+mj-lt"/>
              <a:buAutoNum type="arabicPeriod"/>
            </a:pPr>
            <a:r>
              <a:rPr lang="en-US" sz="900" dirty="0">
                <a:latin typeface="Rockwell Condensed" panose="02060603050405020104" pitchFamily="18" charset="0"/>
                <a:cs typeface="Times New Roman" panose="02020603050405020304" pitchFamily="18" charset="0"/>
              </a:rPr>
              <a:t>SP Player doesn’t have a hand. Instead, for each SP Pirate turn, first draw a </a:t>
            </a:r>
            <a:r>
              <a:rPr lang="en-US" sz="900" i="1" dirty="0">
                <a:latin typeface="Rockwell Condensed" panose="02060603050405020104" pitchFamily="18" charset="0"/>
                <a:cs typeface="Times New Roman" panose="02020603050405020304" pitchFamily="18" charset="0"/>
              </a:rPr>
              <a:t>Must Play Immediately</a:t>
            </a:r>
            <a:r>
              <a:rPr lang="en-US" sz="900" dirty="0">
                <a:latin typeface="Rockwell Condensed" panose="02060603050405020104" pitchFamily="18" charset="0"/>
                <a:cs typeface="Times New Roman" panose="02020603050405020304" pitchFamily="18" charset="0"/>
              </a:rPr>
              <a:t> card and play it, and after draws and plays a </a:t>
            </a:r>
            <a:r>
              <a:rPr lang="en-US" sz="900" i="1" dirty="0">
                <a:latin typeface="Rockwell Condensed" panose="02060603050405020104" pitchFamily="18" charset="0"/>
                <a:cs typeface="Times New Roman" panose="02020603050405020304" pitchFamily="18" charset="0"/>
              </a:rPr>
              <a:t>Hold until Played </a:t>
            </a:r>
            <a:r>
              <a:rPr lang="en-US" sz="900" dirty="0">
                <a:latin typeface="Rockwell Condensed" panose="02060603050405020104" pitchFamily="18" charset="0"/>
                <a:cs typeface="Times New Roman" panose="02020603050405020304" pitchFamily="18" charset="0"/>
              </a:rPr>
              <a:t>card.</a:t>
            </a:r>
          </a:p>
          <a:p>
            <a:pPr marL="180975" indent="-180975">
              <a:spcBef>
                <a:spcPts val="300"/>
              </a:spcBef>
              <a:buFont typeface="+mj-lt"/>
              <a:buAutoNum type="arabicPeriod"/>
            </a:pPr>
            <a:r>
              <a:rPr lang="en-US" sz="900" dirty="0">
                <a:latin typeface="Rockwell Condensed" panose="02060603050405020104" pitchFamily="18" charset="0"/>
                <a:cs typeface="Times New Roman" panose="02020603050405020304" pitchFamily="18" charset="0"/>
              </a:rPr>
              <a:t>Every time you perform an Action with Blackbeard, you must stop to see if AP action occurs. </a:t>
            </a:r>
          </a:p>
          <a:p>
            <a:pPr marL="358775" lvl="1" indent="-88900">
              <a:buFont typeface="Arial" panose="020B0604020202020204" pitchFamily="34" charset="0"/>
              <a:buChar char="•"/>
            </a:pPr>
            <a:r>
              <a:rPr lang="en-US" sz="900" dirty="0">
                <a:latin typeface="Rockwell Condensed" panose="02060603050405020104" pitchFamily="18" charset="0"/>
                <a:cs typeface="Times New Roman" panose="02020603050405020304" pitchFamily="18" charset="0"/>
              </a:rPr>
              <a:t>If there is a Warship or KC on the map and Blackbeard conducts an action that would trigger Warship or KC activity, the activity automatically occurs</a:t>
            </a:r>
          </a:p>
          <a:p>
            <a:pPr marL="358775" lvl="1" indent="-88900">
              <a:buFont typeface="Arial" panose="020B0604020202020204" pitchFamily="34" charset="0"/>
              <a:buChar char="•"/>
            </a:pPr>
            <a:r>
              <a:rPr lang="en-US" sz="900" dirty="0">
                <a:latin typeface="Rockwell Condensed" panose="02060603050405020104" pitchFamily="18" charset="0"/>
                <a:cs typeface="Times New Roman" panose="02020603050405020304" pitchFamily="18" charset="0"/>
              </a:rPr>
              <a:t>Otherwise, draw the top card from Hold Until Played deck; play AP action against Blackbeard if possible; discard the card</a:t>
            </a:r>
          </a:p>
          <a:p>
            <a:pPr marL="180975" indent="-180975">
              <a:spcBef>
                <a:spcPts val="300"/>
              </a:spcBef>
              <a:buFont typeface="+mj-lt"/>
              <a:buAutoNum type="arabicPeriod"/>
            </a:pPr>
            <a:r>
              <a:rPr lang="en-US" sz="900" dirty="0">
                <a:latin typeface="Rockwell Condensed" panose="02060603050405020104" pitchFamily="18" charset="0"/>
                <a:cs typeface="Times New Roman" panose="02020603050405020304" pitchFamily="18" charset="0"/>
              </a:rPr>
              <a:t>As soon as Blackbeard’s Notoriety reaches 12, the first SP in each Player turn thereafter will use his AP action to attempt to deploy a KC, placing it in the Blackbeard’s Sea Area. Blackbeard may place and use KCs normally.</a:t>
            </a:r>
          </a:p>
          <a:p>
            <a:pPr marL="180975" indent="-180975">
              <a:spcBef>
                <a:spcPts val="300"/>
              </a:spcBef>
              <a:buFont typeface="+mj-lt"/>
              <a:buAutoNum type="arabicPeriod"/>
            </a:pPr>
            <a:r>
              <a:rPr lang="en-US" sz="900" dirty="0">
                <a:latin typeface="Rockwell Condensed" panose="02060603050405020104" pitchFamily="18" charset="0"/>
                <a:cs typeface="Times New Roman" panose="02020603050405020304" pitchFamily="18" charset="0"/>
              </a:rPr>
              <a:t>Blackbeard may not surrender to a KC; he may Retire only by entering a Port and using </a:t>
            </a:r>
            <a:r>
              <a:rPr lang="en-US" sz="900" i="1" dirty="0">
                <a:latin typeface="Rockwell Condensed" panose="02060603050405020104" pitchFamily="18" charset="0"/>
                <a:cs typeface="Times New Roman" panose="02020603050405020304" pitchFamily="18" charset="0"/>
              </a:rPr>
              <a:t>Letter of Marque.</a:t>
            </a:r>
          </a:p>
          <a:p>
            <a:pPr marL="180975" indent="-180975">
              <a:spcBef>
                <a:spcPts val="300"/>
              </a:spcBef>
              <a:buFont typeface="+mj-lt"/>
              <a:buAutoNum type="arabicPeriod"/>
            </a:pPr>
            <a:r>
              <a:rPr lang="en-US" sz="900" dirty="0">
                <a:latin typeface="Rockwell Condensed" panose="02060603050405020104" pitchFamily="18" charset="0"/>
                <a:cs typeface="Times New Roman" panose="02020603050405020304" pitchFamily="18" charset="0"/>
              </a:rPr>
              <a:t>Blackbeard never dies from Mutiny; in case of roll higher than his Leadership rating, Loyalty is reduced by 3; if equal to Leadership rating is reduced by 2</a:t>
            </a:r>
          </a:p>
          <a:p>
            <a:pPr marL="180975" indent="-180975">
              <a:spcBef>
                <a:spcPts val="300"/>
              </a:spcBef>
              <a:buFont typeface="+mj-lt"/>
              <a:buAutoNum type="arabicPeriod"/>
            </a:pPr>
            <a:r>
              <a:rPr lang="en-US" sz="900" dirty="0">
                <a:latin typeface="Rockwell Condensed" panose="02060603050405020104" pitchFamily="18" charset="0"/>
                <a:cs typeface="Times New Roman" panose="02020603050405020304" pitchFamily="18" charset="0"/>
              </a:rPr>
              <a:t>Each SP Pirate will use his Actions for the greatest possible gain to himself OR the greatest possible damage to Blackbeard</a:t>
            </a:r>
          </a:p>
          <a:p>
            <a:pPr marL="180975" indent="-180975">
              <a:spcBef>
                <a:spcPts val="300"/>
              </a:spcBef>
              <a:buFont typeface="+mj-lt"/>
              <a:buAutoNum type="arabicPeriod"/>
            </a:pPr>
            <a:r>
              <a:rPr lang="en-US" sz="900" dirty="0">
                <a:latin typeface="Rockwell Condensed" panose="02060603050405020104" pitchFamily="18" charset="0"/>
                <a:cs typeface="Times New Roman" panose="02020603050405020304" pitchFamily="18" charset="0"/>
              </a:rPr>
              <a:t>If an SP draws a Letter of Marque card, he must expend all subsequent Actions to reach a Pro-Pirate Governor; he keep the Letter of Marque card and immediately draws another; after acquiring a Letter of Marque he continues his VP-acquiring mission. Once he is able to gain at least 30 VP from retiring, he will try to do so.</a:t>
            </a:r>
          </a:p>
          <a:p>
            <a:pPr marL="180975" indent="-180975">
              <a:spcBef>
                <a:spcPts val="300"/>
              </a:spcBef>
              <a:buFont typeface="+mj-lt"/>
              <a:buAutoNum type="arabicPeriod"/>
            </a:pPr>
            <a:r>
              <a:rPr lang="en-US" sz="900" dirty="0">
                <a:latin typeface="Rockwell Condensed" panose="02060603050405020104" pitchFamily="18" charset="0"/>
                <a:cs typeface="Times New Roman" panose="02020603050405020304" pitchFamily="18" charset="0"/>
              </a:rPr>
              <a:t>An SP Pirate always choose to voluntarily using D&amp;R when applicable</a:t>
            </a:r>
          </a:p>
          <a:p>
            <a:pPr marL="180975" indent="-180975">
              <a:spcBef>
                <a:spcPts val="300"/>
              </a:spcBef>
              <a:buFont typeface="+mj-lt"/>
              <a:buAutoNum type="arabicPeriod"/>
            </a:pPr>
            <a:r>
              <a:rPr lang="en-US" sz="900" dirty="0">
                <a:latin typeface="Rockwell Condensed" panose="02060603050405020104" pitchFamily="18" charset="0"/>
                <a:cs typeface="Times New Roman" panose="02020603050405020304" pitchFamily="18" charset="0"/>
              </a:rPr>
              <a:t>If Blackbeard’s Crew Loyalty reaches zero, he loses 2d6 worth of Notoriety Points immediately and another 1d6 at the end of every one of his Player turn in which he does not raise the level above zero</a:t>
            </a:r>
          </a:p>
        </p:txBody>
      </p:sp>
    </p:spTree>
    <p:extLst>
      <p:ext uri="{BB962C8B-B14F-4D97-AF65-F5344CB8AC3E}">
        <p14:creationId xmlns:p14="http://schemas.microsoft.com/office/powerpoint/2010/main" val="2476198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outdoor, transport, watercraft&#10;&#10;Description automatically generated">
            <a:extLst>
              <a:ext uri="{FF2B5EF4-FFF2-40B4-BE49-F238E27FC236}">
                <a16:creationId xmlns:a16="http://schemas.microsoft.com/office/drawing/2014/main" id="{C0AC82B8-1E43-4B51-A440-3F1F9D784DD9}"/>
              </a:ext>
            </a:extLst>
          </p:cNvPr>
          <p:cNvPicPr>
            <a:picLocks noChangeAspect="1"/>
          </p:cNvPicPr>
          <p:nvPr/>
        </p:nvPicPr>
        <p:blipFill rotWithShape="1">
          <a:blip r:embed="rId3">
            <a:extLst>
              <a:ext uri="{28A0092B-C50C-407E-A947-70E740481C1C}">
                <a14:useLocalDpi xmlns:a14="http://schemas.microsoft.com/office/drawing/2010/main" val="0"/>
              </a:ext>
            </a:extLst>
          </a:blip>
          <a:srcRect t="7709"/>
          <a:stretch/>
        </p:blipFill>
        <p:spPr>
          <a:xfrm>
            <a:off x="0" y="1282"/>
            <a:ext cx="9906000" cy="6856718"/>
          </a:xfrm>
          <a:prstGeom prst="rect">
            <a:avLst/>
          </a:prstGeom>
        </p:spPr>
      </p:pic>
      <p:sp>
        <p:nvSpPr>
          <p:cNvPr id="147" name="Double Wave 146">
            <a:extLst>
              <a:ext uri="{FF2B5EF4-FFF2-40B4-BE49-F238E27FC236}">
                <a16:creationId xmlns:a16="http://schemas.microsoft.com/office/drawing/2014/main" id="{E854224F-C003-4DE8-B33E-731DC36848B7}"/>
              </a:ext>
            </a:extLst>
          </p:cNvPr>
          <p:cNvSpPr/>
          <p:nvPr/>
        </p:nvSpPr>
        <p:spPr>
          <a:xfrm rot="5400000">
            <a:off x="3393282" y="-2938678"/>
            <a:ext cx="3119437" cy="9149202"/>
          </a:xfrm>
          <a:prstGeom prst="doubleWave">
            <a:avLst>
              <a:gd name="adj1" fmla="val 548"/>
              <a:gd name="adj2" fmla="val 0"/>
            </a:avLst>
          </a:prstGeom>
          <a:blipFill>
            <a:blip r:embed="rId4">
              <a:extLst>
                <a:ext uri="{96DAC541-7B7A-43D3-8B79-37D633B846F1}">
                  <asvg:svgBlip xmlns:asvg="http://schemas.microsoft.com/office/drawing/2016/SVG/main" r:embed="rId5"/>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graphicFrame>
        <p:nvGraphicFramePr>
          <p:cNvPr id="151" name="Table 12">
            <a:extLst>
              <a:ext uri="{FF2B5EF4-FFF2-40B4-BE49-F238E27FC236}">
                <a16:creationId xmlns:a16="http://schemas.microsoft.com/office/drawing/2014/main" id="{96F336A9-1017-456C-95B3-9C1D48BBEBB6}"/>
              </a:ext>
            </a:extLst>
          </p:cNvPr>
          <p:cNvGraphicFramePr>
            <a:graphicFrameLocks noGrp="1"/>
          </p:cNvGraphicFramePr>
          <p:nvPr>
            <p:extLst>
              <p:ext uri="{D42A27DB-BD31-4B8C-83A1-F6EECF244321}">
                <p14:modId xmlns:p14="http://schemas.microsoft.com/office/powerpoint/2010/main" val="3988593972"/>
              </p:ext>
            </p:extLst>
          </p:nvPr>
        </p:nvGraphicFramePr>
        <p:xfrm>
          <a:off x="597533" y="132281"/>
          <a:ext cx="8627427" cy="3017520"/>
        </p:xfrm>
        <a:graphic>
          <a:graphicData uri="http://schemas.openxmlformats.org/drawingml/2006/table">
            <a:tbl>
              <a:tblPr firstRow="1" bandRow="1">
                <a:tableStyleId>{2D5ABB26-0587-4C30-8999-92F81FD0307C}</a:tableStyleId>
              </a:tblPr>
              <a:tblGrid>
                <a:gridCol w="1493202">
                  <a:extLst>
                    <a:ext uri="{9D8B030D-6E8A-4147-A177-3AD203B41FA5}">
                      <a16:colId xmlns:a16="http://schemas.microsoft.com/office/drawing/2014/main" val="1331361708"/>
                    </a:ext>
                  </a:extLst>
                </a:gridCol>
                <a:gridCol w="1261925">
                  <a:extLst>
                    <a:ext uri="{9D8B030D-6E8A-4147-A177-3AD203B41FA5}">
                      <a16:colId xmlns:a16="http://schemas.microsoft.com/office/drawing/2014/main" val="2447698333"/>
                    </a:ext>
                  </a:extLst>
                </a:gridCol>
                <a:gridCol w="1409194">
                  <a:extLst>
                    <a:ext uri="{9D8B030D-6E8A-4147-A177-3AD203B41FA5}">
                      <a16:colId xmlns:a16="http://schemas.microsoft.com/office/drawing/2014/main" val="726522793"/>
                    </a:ext>
                  </a:extLst>
                </a:gridCol>
                <a:gridCol w="1597772">
                  <a:extLst>
                    <a:ext uri="{9D8B030D-6E8A-4147-A177-3AD203B41FA5}">
                      <a16:colId xmlns:a16="http://schemas.microsoft.com/office/drawing/2014/main" val="1249369420"/>
                    </a:ext>
                  </a:extLst>
                </a:gridCol>
                <a:gridCol w="1639094">
                  <a:extLst>
                    <a:ext uri="{9D8B030D-6E8A-4147-A177-3AD203B41FA5}">
                      <a16:colId xmlns:a16="http://schemas.microsoft.com/office/drawing/2014/main" val="1882088585"/>
                    </a:ext>
                  </a:extLst>
                </a:gridCol>
                <a:gridCol w="1226240">
                  <a:extLst>
                    <a:ext uri="{9D8B030D-6E8A-4147-A177-3AD203B41FA5}">
                      <a16:colId xmlns:a16="http://schemas.microsoft.com/office/drawing/2014/main" val="2044664008"/>
                    </a:ext>
                  </a:extLst>
                </a:gridCol>
              </a:tblGrid>
              <a:tr h="228113">
                <a:tc>
                  <a:txBody>
                    <a:bodyPr/>
                    <a:lstStyle/>
                    <a:p>
                      <a:endParaRPr lang="it-IT" sz="1200" b="1" dirty="0">
                        <a:latin typeface="Rockwell Condensed" panose="02060603050405020104" pitchFamily="18" charset="0"/>
                      </a:endParaRP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solidFill>
                      <a:srgbClr val="F1E0C3"/>
                    </a:solidFill>
                  </a:tcPr>
                </a:tc>
                <a:tc gridSpan="5">
                  <a:txBody>
                    <a:bodyPr/>
                    <a:lstStyle/>
                    <a:p>
                      <a:r>
                        <a:rPr lang="it-IT" sz="1200" b="1" dirty="0">
                          <a:latin typeface="Rockwell Condensed" panose="02060603050405020104" pitchFamily="18" charset="0"/>
                        </a:rPr>
                        <a:t>Port Status</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solidFill>
                      <a:srgbClr val="F1E0C3"/>
                    </a:solidFill>
                  </a:tcPr>
                </a:tc>
                <a:tc hMerge="1">
                  <a:txBody>
                    <a:bodyPr/>
                    <a:lstStyle/>
                    <a:p>
                      <a:endParaRPr lang="it-IT" dirty="0">
                        <a:latin typeface="Rockwell Condensed" panose="02060603050405020104" pitchFamily="18" charset="0"/>
                      </a:endParaRPr>
                    </a:p>
                  </a:txBody>
                  <a:tcPr/>
                </a:tc>
                <a:tc hMerge="1">
                  <a:txBody>
                    <a:bodyPr/>
                    <a:lstStyle/>
                    <a:p>
                      <a:endParaRPr lang="it-IT" dirty="0">
                        <a:latin typeface="Rockwell Condensed" panose="02060603050405020104" pitchFamily="18" charset="0"/>
                      </a:endParaRPr>
                    </a:p>
                  </a:txBody>
                  <a:tcPr/>
                </a:tc>
                <a:tc hMerge="1">
                  <a:txBody>
                    <a:bodyPr/>
                    <a:lstStyle/>
                    <a:p>
                      <a:endParaRPr lang="it-IT" dirty="0">
                        <a:latin typeface="Rockwell Condensed" panose="02060603050405020104" pitchFamily="18" charset="0"/>
                      </a:endParaRPr>
                    </a:p>
                  </a:txBody>
                  <a:tcPr/>
                </a:tc>
                <a:tc hMerge="1">
                  <a:txBody>
                    <a:bodyPr/>
                    <a:lstStyle/>
                    <a:p>
                      <a:endParaRPr lang="it-IT" dirty="0">
                        <a:latin typeface="Rockwell Condensed" panose="02060603050405020104" pitchFamily="18" charset="0"/>
                      </a:endParaRPr>
                    </a:p>
                  </a:txBody>
                  <a:tcPr/>
                </a:tc>
                <a:extLst>
                  <a:ext uri="{0D108BD9-81ED-4DB2-BD59-A6C34878D82A}">
                    <a16:rowId xmlns:a16="http://schemas.microsoft.com/office/drawing/2014/main" val="3800413071"/>
                  </a:ext>
                </a:extLst>
              </a:tr>
              <a:tr h="228113">
                <a:tc>
                  <a:txBody>
                    <a:bodyPr/>
                    <a:lstStyle/>
                    <a:p>
                      <a:pPr algn="r"/>
                      <a:r>
                        <a:rPr lang="it-IT" sz="1200" b="1" dirty="0">
                          <a:latin typeface="Rockwell Condensed" panose="02060603050405020104" pitchFamily="18" charset="0"/>
                        </a:rPr>
                        <a:t>Activity</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solidFill>
                      <a:srgbClr val="F1E0C3"/>
                    </a:solidFill>
                  </a:tcPr>
                </a:tc>
                <a:tc>
                  <a:txBody>
                    <a:bodyPr/>
                    <a:lstStyle/>
                    <a:p>
                      <a:pPr algn="ctr"/>
                      <a:r>
                        <a:rPr lang="it-IT" sz="1200" b="1" dirty="0">
                          <a:latin typeface="Rockwell Condensed" panose="02060603050405020104" pitchFamily="18" charset="0"/>
                        </a:rPr>
                        <a:t>Anti-Pirate Port</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solidFill>
                      <a:srgbClr val="F1E0C3"/>
                    </a:solidFill>
                  </a:tcPr>
                </a:tc>
                <a:tc>
                  <a:txBody>
                    <a:bodyPr/>
                    <a:lstStyle/>
                    <a:p>
                      <a:pPr algn="ctr"/>
                      <a:r>
                        <a:rPr lang="it-IT" sz="1200" b="1" dirty="0">
                          <a:latin typeface="Rockwell Condensed" panose="02060603050405020104" pitchFamily="18" charset="0"/>
                        </a:rPr>
                        <a:t>Pro-Pirate Port</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solidFill>
                      <a:srgbClr val="F1E0C3"/>
                    </a:solidFill>
                  </a:tcPr>
                </a:tc>
                <a:tc>
                  <a:txBody>
                    <a:bodyPr/>
                    <a:lstStyle/>
                    <a:p>
                      <a:pPr algn="ctr"/>
                      <a:r>
                        <a:rPr lang="it-IT" sz="1200" b="1" dirty="0">
                          <a:latin typeface="Rockwell Condensed" panose="02060603050405020104" pitchFamily="18" charset="0"/>
                        </a:rPr>
                        <a:t>Safe Haven</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solidFill>
                      <a:srgbClr val="F1E0C3"/>
                    </a:solidFill>
                  </a:tcPr>
                </a:tc>
                <a:tc>
                  <a:txBody>
                    <a:bodyPr/>
                    <a:lstStyle/>
                    <a:p>
                      <a:pPr algn="ctr"/>
                      <a:r>
                        <a:rPr lang="it-IT" sz="1200" b="1" dirty="0" err="1">
                          <a:latin typeface="Rockwell Condensed" panose="02060603050405020104" pitchFamily="18" charset="0"/>
                        </a:rPr>
                        <a:t>Neutral</a:t>
                      </a:r>
                      <a:r>
                        <a:rPr lang="it-IT" sz="1200" b="1" dirty="0">
                          <a:latin typeface="Rockwell Condensed" panose="02060603050405020104" pitchFamily="18" charset="0"/>
                        </a:rPr>
                        <a:t> Port</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solidFill>
                      <a:srgbClr val="F1E0C3"/>
                    </a:solidFill>
                  </a:tcPr>
                </a:tc>
                <a:tc>
                  <a:txBody>
                    <a:bodyPr/>
                    <a:lstStyle/>
                    <a:p>
                      <a:pPr algn="ctr"/>
                      <a:r>
                        <a:rPr lang="it-IT" sz="1200" b="1" dirty="0">
                          <a:latin typeface="Rockwell Condensed" panose="02060603050405020104" pitchFamily="18" charset="0"/>
                        </a:rPr>
                        <a:t>Pirate Port</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solidFill>
                      <a:srgbClr val="F1E0C3"/>
                    </a:solidFill>
                  </a:tcPr>
                </a:tc>
                <a:extLst>
                  <a:ext uri="{0D108BD9-81ED-4DB2-BD59-A6C34878D82A}">
                    <a16:rowId xmlns:a16="http://schemas.microsoft.com/office/drawing/2014/main" val="3442566668"/>
                  </a:ext>
                </a:extLst>
              </a:tr>
              <a:tr h="380189">
                <a:tc>
                  <a:txBody>
                    <a:bodyPr/>
                    <a:lstStyle/>
                    <a:p>
                      <a:pPr algn="r"/>
                      <a:r>
                        <a:rPr lang="it-IT" sz="1200" b="1" dirty="0" err="1">
                          <a:latin typeface="Rockwell Condensed" panose="02060603050405020104" pitchFamily="18" charset="0"/>
                        </a:rPr>
                        <a:t>Convert</a:t>
                      </a:r>
                      <a:r>
                        <a:rPr lang="it-IT" sz="1200" b="1" dirty="0">
                          <a:latin typeface="Rockwell Condensed" panose="02060603050405020104" pitchFamily="18" charset="0"/>
                        </a:rPr>
                        <a:t> </a:t>
                      </a:r>
                      <a:r>
                        <a:rPr lang="it-IT" sz="1200" b="1" dirty="0" err="1">
                          <a:latin typeface="Rockwell Condensed" panose="02060603050405020104" pitchFamily="18" charset="0"/>
                        </a:rPr>
                        <a:t>Booty</a:t>
                      </a:r>
                      <a:r>
                        <a:rPr lang="it-IT" sz="1200" b="1" dirty="0">
                          <a:latin typeface="Rockwell Condensed" panose="02060603050405020104" pitchFamily="18" charset="0"/>
                        </a:rPr>
                        <a:t> to </a:t>
                      </a:r>
                    </a:p>
                    <a:p>
                      <a:pPr algn="r"/>
                      <a:r>
                        <a:rPr lang="it-IT" sz="1200" b="1" dirty="0">
                          <a:latin typeface="Rockwell Condensed" panose="02060603050405020104" pitchFamily="18" charset="0"/>
                        </a:rPr>
                        <a:t>Net Worth</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algn="ctr"/>
                      <a:r>
                        <a:rPr lang="it-IT" sz="1200" dirty="0">
                          <a:latin typeface="Rockwell Condensed" panose="02060603050405020104" pitchFamily="18" charset="0"/>
                        </a:rPr>
                        <a:t>No</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algn="ctr"/>
                      <a:r>
                        <a:rPr lang="it-IT" sz="1200" dirty="0">
                          <a:latin typeface="Rockwell Condensed" panose="02060603050405020104" pitchFamily="18" charset="0"/>
                        </a:rPr>
                        <a:t>Yes, 1:1 </a:t>
                      </a:r>
                      <a:r>
                        <a:rPr lang="it-IT" sz="1200" dirty="0" err="1">
                          <a:latin typeface="Rockwell Condensed" panose="02060603050405020104" pitchFamily="18" charset="0"/>
                        </a:rPr>
                        <a:t>basis</a:t>
                      </a:r>
                      <a:endParaRPr lang="it-IT" sz="1200" dirty="0">
                        <a:latin typeface="Rockwell Condensed" panose="02060603050405020104" pitchFamily="18" charset="0"/>
                      </a:endParaRP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algn="ctr"/>
                      <a:r>
                        <a:rPr lang="it-IT" sz="1200" dirty="0">
                          <a:latin typeface="Rockwell Condensed" panose="02060603050405020104" pitchFamily="18" charset="0"/>
                        </a:rPr>
                        <a:t>Yes, 1:1 </a:t>
                      </a:r>
                      <a:r>
                        <a:rPr lang="it-IT" sz="1200" dirty="0" err="1">
                          <a:latin typeface="Rockwell Condensed" panose="02060603050405020104" pitchFamily="18" charset="0"/>
                        </a:rPr>
                        <a:t>basis</a:t>
                      </a:r>
                      <a:r>
                        <a:rPr lang="it-IT" sz="1200" dirty="0">
                          <a:latin typeface="Rockwell Condensed" panose="02060603050405020104" pitchFamily="18" charset="0"/>
                        </a:rPr>
                        <a:t> + 10% (</a:t>
                      </a:r>
                      <a:r>
                        <a:rPr lang="it-IT" sz="1200" dirty="0" err="1">
                          <a:latin typeface="Rockwell Condensed" panose="02060603050405020104" pitchFamily="18" charset="0"/>
                        </a:rPr>
                        <a:t>rounded</a:t>
                      </a:r>
                      <a:r>
                        <a:rPr lang="it-IT" sz="1200" dirty="0">
                          <a:latin typeface="Rockwell Condensed" panose="02060603050405020104" pitchFamily="18" charset="0"/>
                        </a:rPr>
                        <a:t> up)</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algn="ctr"/>
                      <a:r>
                        <a:rPr lang="it-IT" sz="1200" dirty="0">
                          <a:latin typeface="Rockwell Condensed" panose="02060603050405020104" pitchFamily="18" charset="0"/>
                        </a:rPr>
                        <a:t>Yes, 2:1 </a:t>
                      </a:r>
                      <a:r>
                        <a:rPr lang="it-IT" sz="1200" dirty="0" err="1">
                          <a:latin typeface="Rockwell Condensed" panose="02060603050405020104" pitchFamily="18" charset="0"/>
                        </a:rPr>
                        <a:t>basis</a:t>
                      </a:r>
                      <a:endParaRPr lang="it-IT" sz="1200" dirty="0">
                        <a:latin typeface="Rockwell Condensed" panose="02060603050405020104" pitchFamily="18" charset="0"/>
                      </a:endParaRP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algn="ctr"/>
                      <a:r>
                        <a:rPr lang="it-IT" sz="1200" dirty="0">
                          <a:latin typeface="Rockwell Condensed" panose="02060603050405020104" pitchFamily="18" charset="0"/>
                        </a:rPr>
                        <a:t>Yes, 1:1 </a:t>
                      </a:r>
                      <a:r>
                        <a:rPr lang="it-IT" sz="1200" dirty="0" err="1">
                          <a:latin typeface="Rockwell Condensed" panose="02060603050405020104" pitchFamily="18" charset="0"/>
                        </a:rPr>
                        <a:t>basis</a:t>
                      </a:r>
                      <a:endParaRPr lang="it-IT" sz="1200" dirty="0">
                        <a:latin typeface="Rockwell Condensed" panose="02060603050405020104" pitchFamily="18" charset="0"/>
                      </a:endParaRP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460211750"/>
                  </a:ext>
                </a:extLst>
              </a:tr>
              <a:tr h="380189">
                <a:tc>
                  <a:txBody>
                    <a:bodyPr/>
                    <a:lstStyle/>
                    <a:p>
                      <a:pPr algn="r"/>
                      <a:r>
                        <a:rPr lang="it-IT" sz="1200" b="1" dirty="0">
                          <a:latin typeface="Rockwell Condensed" panose="02060603050405020104" pitchFamily="18" charset="0"/>
                        </a:rPr>
                        <a:t>Ransom </a:t>
                      </a:r>
                      <a:r>
                        <a:rPr lang="it-IT" sz="1200" b="1" dirty="0" err="1">
                          <a:latin typeface="Rockwell Condensed" panose="02060603050405020104" pitchFamily="18" charset="0"/>
                        </a:rPr>
                        <a:t>Hostage</a:t>
                      </a:r>
                      <a:endParaRPr lang="it-IT" sz="1200" b="1" dirty="0">
                        <a:latin typeface="Rockwell Condensed" panose="02060603050405020104" pitchFamily="18" charset="0"/>
                      </a:endParaRP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solidFill>
                      <a:srgbClr val="F1E0C3"/>
                    </a:solidFill>
                  </a:tcPr>
                </a:tc>
                <a:tc>
                  <a:txBody>
                    <a:bodyPr/>
                    <a:lstStyle/>
                    <a:p>
                      <a:pPr algn="ctr"/>
                      <a:r>
                        <a:rPr lang="it-IT" sz="1200" dirty="0">
                          <a:latin typeface="Rockwell Condensed" panose="02060603050405020104" pitchFamily="18" charset="0"/>
                        </a:rPr>
                        <a:t>No</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solidFill>
                      <a:srgbClr val="F1E0C3"/>
                    </a:solidFill>
                  </a:tcPr>
                </a:tc>
                <a:tc>
                  <a:txBody>
                    <a:bodyPr/>
                    <a:lstStyle/>
                    <a:p>
                      <a:pPr algn="ctr"/>
                      <a:r>
                        <a:rPr lang="it-IT" sz="1200" dirty="0">
                          <a:latin typeface="Rockwell Condensed" panose="02060603050405020104" pitchFamily="18" charset="0"/>
                        </a:rPr>
                        <a:t>Yes, </a:t>
                      </a:r>
                      <a:r>
                        <a:rPr lang="it-IT" sz="1200" dirty="0" err="1">
                          <a:latin typeface="Rockwell Condensed" panose="02060603050405020104" pitchFamily="18" charset="0"/>
                        </a:rPr>
                        <a:t>except</a:t>
                      </a:r>
                      <a:r>
                        <a:rPr lang="it-IT" sz="1200" dirty="0">
                          <a:latin typeface="Rockwell Condensed" panose="02060603050405020104" pitchFamily="18" charset="0"/>
                        </a:rPr>
                        <a:t> in </a:t>
                      </a:r>
                      <a:r>
                        <a:rPr lang="it-IT" sz="1200" dirty="0" err="1">
                          <a:latin typeface="Rockwell Condensed" panose="02060603050405020104" pitchFamily="18" charset="0"/>
                        </a:rPr>
                        <a:t>Arab</a:t>
                      </a:r>
                      <a:r>
                        <a:rPr lang="it-IT" sz="1200" dirty="0">
                          <a:latin typeface="Rockwell Condensed" panose="02060603050405020104" pitchFamily="18" charset="0"/>
                        </a:rPr>
                        <a:t> or </a:t>
                      </a:r>
                      <a:r>
                        <a:rPr lang="it-IT" sz="1200" dirty="0" err="1">
                          <a:latin typeface="Rockwell Condensed" panose="02060603050405020104" pitchFamily="18" charset="0"/>
                        </a:rPr>
                        <a:t>Portuguese</a:t>
                      </a:r>
                      <a:r>
                        <a:rPr lang="it-IT" sz="1200" dirty="0">
                          <a:latin typeface="Rockwell Condensed" panose="02060603050405020104" pitchFamily="18" charset="0"/>
                        </a:rPr>
                        <a:t> Ports</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solidFill>
                      <a:srgbClr val="F1E0C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latin typeface="Rockwell Condensed" panose="02060603050405020104" pitchFamily="18" charset="0"/>
                        </a:rPr>
                        <a:t>Yes, </a:t>
                      </a:r>
                      <a:r>
                        <a:rPr lang="it-IT" sz="1200" dirty="0" err="1">
                          <a:latin typeface="Rockwell Condensed" panose="02060603050405020104" pitchFamily="18" charset="0"/>
                        </a:rPr>
                        <a:t>except</a:t>
                      </a:r>
                      <a:r>
                        <a:rPr lang="it-IT" sz="1200" dirty="0">
                          <a:latin typeface="Rockwell Condensed" panose="02060603050405020104" pitchFamily="18" charset="0"/>
                        </a:rPr>
                        <a:t> in </a:t>
                      </a:r>
                      <a:r>
                        <a:rPr lang="it-IT" sz="1200" dirty="0" err="1">
                          <a:latin typeface="Rockwell Condensed" panose="02060603050405020104" pitchFamily="18" charset="0"/>
                        </a:rPr>
                        <a:t>Arab</a:t>
                      </a:r>
                      <a:r>
                        <a:rPr lang="it-IT" sz="1200" dirty="0">
                          <a:latin typeface="Rockwell Condensed" panose="02060603050405020104" pitchFamily="18" charset="0"/>
                        </a:rPr>
                        <a:t> or </a:t>
                      </a:r>
                      <a:r>
                        <a:rPr lang="it-IT" sz="1200" dirty="0" err="1">
                          <a:latin typeface="Rockwell Condensed" panose="02060603050405020104" pitchFamily="18" charset="0"/>
                        </a:rPr>
                        <a:t>Portuguese</a:t>
                      </a:r>
                      <a:r>
                        <a:rPr lang="it-IT" sz="1200" dirty="0">
                          <a:latin typeface="Rockwell Condensed" panose="02060603050405020104" pitchFamily="18" charset="0"/>
                        </a:rPr>
                        <a:t> Ports</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solidFill>
                      <a:srgbClr val="F1E0C3"/>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latin typeface="Rockwell Condensed" panose="02060603050405020104" pitchFamily="18" charset="0"/>
                        </a:rPr>
                        <a:t>Yes, </a:t>
                      </a:r>
                      <a:r>
                        <a:rPr lang="it-IT" sz="1200" dirty="0" err="1">
                          <a:latin typeface="Rockwell Condensed" panose="02060603050405020104" pitchFamily="18" charset="0"/>
                        </a:rPr>
                        <a:t>except</a:t>
                      </a:r>
                      <a:r>
                        <a:rPr lang="it-IT" sz="1200" dirty="0">
                          <a:latin typeface="Rockwell Condensed" panose="02060603050405020104" pitchFamily="18" charset="0"/>
                        </a:rPr>
                        <a:t> in </a:t>
                      </a:r>
                      <a:r>
                        <a:rPr lang="it-IT" sz="1200" dirty="0" err="1">
                          <a:latin typeface="Rockwell Condensed" panose="02060603050405020104" pitchFamily="18" charset="0"/>
                        </a:rPr>
                        <a:t>Arab</a:t>
                      </a:r>
                      <a:r>
                        <a:rPr lang="it-IT" sz="1200" dirty="0">
                          <a:latin typeface="Rockwell Condensed" panose="02060603050405020104" pitchFamily="18" charset="0"/>
                        </a:rPr>
                        <a:t> or </a:t>
                      </a:r>
                      <a:r>
                        <a:rPr lang="it-IT" sz="1200" dirty="0" err="1">
                          <a:latin typeface="Rockwell Condensed" panose="02060603050405020104" pitchFamily="18" charset="0"/>
                        </a:rPr>
                        <a:t>Portuguese</a:t>
                      </a:r>
                      <a:r>
                        <a:rPr lang="it-IT" sz="1200" dirty="0">
                          <a:latin typeface="Rockwell Condensed" panose="02060603050405020104" pitchFamily="18" charset="0"/>
                        </a:rPr>
                        <a:t> Ports</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solidFill>
                      <a:srgbClr val="F1E0C3"/>
                    </a:solidFill>
                  </a:tcPr>
                </a:tc>
                <a:tc>
                  <a:txBody>
                    <a:bodyPr/>
                    <a:lstStyle/>
                    <a:p>
                      <a:pPr algn="ctr"/>
                      <a:r>
                        <a:rPr lang="it-IT" sz="1200" dirty="0">
                          <a:latin typeface="Rockwell Condensed" panose="02060603050405020104" pitchFamily="18" charset="0"/>
                        </a:rPr>
                        <a:t>No</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solidFill>
                      <a:srgbClr val="F1E0C3"/>
                    </a:solidFill>
                  </a:tcPr>
                </a:tc>
                <a:extLst>
                  <a:ext uri="{0D108BD9-81ED-4DB2-BD59-A6C34878D82A}">
                    <a16:rowId xmlns:a16="http://schemas.microsoft.com/office/drawing/2014/main" val="348152372"/>
                  </a:ext>
                </a:extLst>
              </a:tr>
              <a:tr h="532265">
                <a:tc>
                  <a:txBody>
                    <a:bodyPr/>
                    <a:lstStyle/>
                    <a:p>
                      <a:pPr algn="r"/>
                      <a:r>
                        <a:rPr lang="it-IT" sz="1200" b="1" dirty="0" err="1">
                          <a:latin typeface="Rockwell Condensed" panose="02060603050405020104" pitchFamily="18" charset="0"/>
                        </a:rPr>
                        <a:t>Refit</a:t>
                      </a:r>
                      <a:endParaRPr lang="it-IT" sz="1200" b="1" dirty="0">
                        <a:latin typeface="Rockwell Condensed" panose="02060603050405020104" pitchFamily="18" charset="0"/>
                      </a:endParaRP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algn="ctr"/>
                      <a:r>
                        <a:rPr lang="it-IT" sz="1200" dirty="0">
                          <a:latin typeface="Rockwell Condensed" panose="02060603050405020104" pitchFamily="18" charset="0"/>
                        </a:rPr>
                        <a:t>No</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algn="ctr"/>
                      <a:r>
                        <a:rPr lang="it-IT" sz="1200" dirty="0">
                          <a:latin typeface="Rockwell Condensed" panose="02060603050405020104" pitchFamily="18" charset="0"/>
                        </a:rPr>
                        <a:t>Yes, </a:t>
                      </a:r>
                      <a:r>
                        <a:rPr lang="it-IT" sz="1200" dirty="0" err="1">
                          <a:latin typeface="Rockwell Condensed" panose="02060603050405020104" pitchFamily="18" charset="0"/>
                        </a:rPr>
                        <a:t>except</a:t>
                      </a:r>
                      <a:r>
                        <a:rPr lang="it-IT" sz="1200" dirty="0">
                          <a:latin typeface="Rockwell Condensed" panose="02060603050405020104" pitchFamily="18" charset="0"/>
                        </a:rPr>
                        <a:t> in </a:t>
                      </a:r>
                      <a:r>
                        <a:rPr lang="it-IT" sz="1200" dirty="0" err="1">
                          <a:latin typeface="Rockwell Condensed" panose="02060603050405020104" pitchFamily="18" charset="0"/>
                        </a:rPr>
                        <a:t>Arab</a:t>
                      </a:r>
                      <a:r>
                        <a:rPr lang="it-IT" sz="1200" dirty="0">
                          <a:latin typeface="Rockwell Condensed" panose="02060603050405020104" pitchFamily="18" charset="0"/>
                        </a:rPr>
                        <a:t> Ports: </a:t>
                      </a:r>
                      <a:r>
                        <a:rPr lang="it-IT" sz="1200" dirty="0" err="1">
                          <a:latin typeface="Rockwell Condensed" panose="02060603050405020104" pitchFamily="18" charset="0"/>
                        </a:rPr>
                        <a:t>remove</a:t>
                      </a:r>
                      <a:r>
                        <a:rPr lang="it-IT" sz="1200" dirty="0">
                          <a:latin typeface="Rockwell Condensed" panose="02060603050405020104" pitchFamily="18" charset="0"/>
                        </a:rPr>
                        <a:t> 1d6/2 </a:t>
                      </a:r>
                      <a:r>
                        <a:rPr lang="it-IT" sz="1200" dirty="0" err="1">
                          <a:latin typeface="Rockwell Condensed" panose="02060603050405020104" pitchFamily="18" charset="0"/>
                        </a:rPr>
                        <a:t>Damage</a:t>
                      </a:r>
                      <a:r>
                        <a:rPr lang="it-IT" sz="1200" dirty="0">
                          <a:latin typeface="Rockwell Condensed" panose="02060603050405020104" pitchFamily="18" charset="0"/>
                        </a:rPr>
                        <a:t> Hits per Action</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latin typeface="Rockwell Condensed" panose="02060603050405020104" pitchFamily="18" charset="0"/>
                        </a:rPr>
                        <a:t>Yes, </a:t>
                      </a:r>
                      <a:r>
                        <a:rPr lang="it-IT" sz="1200" dirty="0" err="1">
                          <a:latin typeface="Rockwell Condensed" panose="02060603050405020104" pitchFamily="18" charset="0"/>
                        </a:rPr>
                        <a:t>except</a:t>
                      </a:r>
                      <a:r>
                        <a:rPr lang="it-IT" sz="1200" dirty="0">
                          <a:latin typeface="Rockwell Condensed" panose="02060603050405020104" pitchFamily="18" charset="0"/>
                        </a:rPr>
                        <a:t> in </a:t>
                      </a:r>
                      <a:r>
                        <a:rPr lang="it-IT" sz="1200" dirty="0" err="1">
                          <a:latin typeface="Rockwell Condensed" panose="02060603050405020104" pitchFamily="18" charset="0"/>
                        </a:rPr>
                        <a:t>Arab</a:t>
                      </a:r>
                      <a:r>
                        <a:rPr lang="it-IT" sz="1200" dirty="0">
                          <a:latin typeface="Rockwell Condensed" panose="02060603050405020104" pitchFamily="18" charset="0"/>
                        </a:rPr>
                        <a:t> Ports: </a:t>
                      </a:r>
                      <a:r>
                        <a:rPr lang="it-IT" sz="1200" dirty="0" err="1">
                          <a:latin typeface="Rockwell Condensed" panose="02060603050405020104" pitchFamily="18" charset="0"/>
                        </a:rPr>
                        <a:t>remove</a:t>
                      </a:r>
                      <a:r>
                        <a:rPr lang="it-IT" sz="1200" dirty="0">
                          <a:latin typeface="Rockwell Condensed" panose="02060603050405020104" pitchFamily="18" charset="0"/>
                        </a:rPr>
                        <a:t> 1d6/2  + 2 </a:t>
                      </a:r>
                      <a:r>
                        <a:rPr lang="it-IT" sz="1200" dirty="0" err="1">
                          <a:latin typeface="Rockwell Condensed" panose="02060603050405020104" pitchFamily="18" charset="0"/>
                        </a:rPr>
                        <a:t>Damage</a:t>
                      </a:r>
                      <a:r>
                        <a:rPr lang="it-IT" sz="1200" dirty="0">
                          <a:latin typeface="Rockwell Condensed" panose="02060603050405020104" pitchFamily="18" charset="0"/>
                        </a:rPr>
                        <a:t> Hits per Action</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200" dirty="0">
                          <a:latin typeface="Rockwell Condensed" panose="02060603050405020104" pitchFamily="18" charset="0"/>
                        </a:rPr>
                        <a:t>Yes, </a:t>
                      </a:r>
                      <a:r>
                        <a:rPr lang="it-IT" sz="1200" dirty="0" err="1">
                          <a:latin typeface="Rockwell Condensed" panose="02060603050405020104" pitchFamily="18" charset="0"/>
                        </a:rPr>
                        <a:t>except</a:t>
                      </a:r>
                      <a:r>
                        <a:rPr lang="it-IT" sz="1200" dirty="0">
                          <a:latin typeface="Rockwell Condensed" panose="02060603050405020104" pitchFamily="18" charset="0"/>
                        </a:rPr>
                        <a:t> in </a:t>
                      </a:r>
                      <a:r>
                        <a:rPr lang="it-IT" sz="1200" dirty="0" err="1">
                          <a:latin typeface="Rockwell Condensed" panose="02060603050405020104" pitchFamily="18" charset="0"/>
                        </a:rPr>
                        <a:t>Arab</a:t>
                      </a:r>
                      <a:r>
                        <a:rPr lang="it-IT" sz="1200" dirty="0">
                          <a:latin typeface="Rockwell Condensed" panose="02060603050405020104" pitchFamily="18" charset="0"/>
                        </a:rPr>
                        <a:t> Ports: </a:t>
                      </a:r>
                      <a:r>
                        <a:rPr lang="it-IT" sz="1200" dirty="0" err="1">
                          <a:latin typeface="Rockwell Condensed" panose="02060603050405020104" pitchFamily="18" charset="0"/>
                        </a:rPr>
                        <a:t>remove</a:t>
                      </a:r>
                      <a:r>
                        <a:rPr lang="it-IT" sz="1200" dirty="0">
                          <a:latin typeface="Rockwell Condensed" panose="02060603050405020104" pitchFamily="18" charset="0"/>
                        </a:rPr>
                        <a:t> 1d6/2 </a:t>
                      </a:r>
                      <a:r>
                        <a:rPr lang="it-IT" sz="1200" dirty="0" err="1">
                          <a:latin typeface="Rockwell Condensed" panose="02060603050405020104" pitchFamily="18" charset="0"/>
                        </a:rPr>
                        <a:t>Damage</a:t>
                      </a:r>
                      <a:r>
                        <a:rPr lang="it-IT" sz="1200" dirty="0">
                          <a:latin typeface="Rockwell Condensed" panose="02060603050405020104" pitchFamily="18" charset="0"/>
                        </a:rPr>
                        <a:t> Hits per Action</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algn="ctr"/>
                      <a:r>
                        <a:rPr lang="it-IT" sz="1200" dirty="0">
                          <a:latin typeface="Rockwell Condensed" panose="02060603050405020104" pitchFamily="18" charset="0"/>
                        </a:rPr>
                        <a:t>Yes, </a:t>
                      </a:r>
                      <a:r>
                        <a:rPr lang="it-IT" sz="1200" dirty="0" err="1">
                          <a:latin typeface="Rockwell Condensed" panose="02060603050405020104" pitchFamily="18" charset="0"/>
                        </a:rPr>
                        <a:t>remove</a:t>
                      </a:r>
                      <a:r>
                        <a:rPr lang="it-IT" sz="1200" dirty="0">
                          <a:latin typeface="Rockwell Condensed" panose="02060603050405020104" pitchFamily="18" charset="0"/>
                        </a:rPr>
                        <a:t> </a:t>
                      </a:r>
                      <a:r>
                        <a:rPr lang="it-IT" sz="1200" dirty="0" err="1">
                          <a:latin typeface="Rockwell Condensed" panose="02060603050405020104" pitchFamily="18" charset="0"/>
                        </a:rPr>
                        <a:t>all</a:t>
                      </a:r>
                      <a:r>
                        <a:rPr lang="it-IT" sz="1200" dirty="0">
                          <a:latin typeface="Rockwell Condensed" panose="02060603050405020104" pitchFamily="18" charset="0"/>
                        </a:rPr>
                        <a:t> </a:t>
                      </a:r>
                      <a:r>
                        <a:rPr lang="it-IT" sz="1200" dirty="0" err="1">
                          <a:latin typeface="Rockwell Condensed" panose="02060603050405020104" pitchFamily="18" charset="0"/>
                        </a:rPr>
                        <a:t>Damage</a:t>
                      </a:r>
                      <a:r>
                        <a:rPr lang="it-IT" sz="1200" dirty="0">
                          <a:latin typeface="Rockwell Condensed" panose="02060603050405020104" pitchFamily="18" charset="0"/>
                        </a:rPr>
                        <a:t> Hits of </a:t>
                      </a:r>
                      <a:r>
                        <a:rPr lang="it-IT" sz="1200" dirty="0" err="1">
                          <a:latin typeface="Rockwell Condensed" panose="02060603050405020104" pitchFamily="18" charset="0"/>
                        </a:rPr>
                        <a:t>both</a:t>
                      </a:r>
                      <a:r>
                        <a:rPr lang="it-IT" sz="1200" dirty="0">
                          <a:latin typeface="Rockwell Condensed" panose="02060603050405020104" pitchFamily="18" charset="0"/>
                        </a:rPr>
                        <a:t> </a:t>
                      </a:r>
                      <a:r>
                        <a:rPr lang="it-IT" sz="1200" dirty="0" err="1">
                          <a:latin typeface="Rockwell Condensed" panose="02060603050405020104" pitchFamily="18" charset="0"/>
                        </a:rPr>
                        <a:t>types</a:t>
                      </a:r>
                      <a:endParaRPr lang="it-IT" sz="1200" dirty="0">
                        <a:latin typeface="Rockwell Condensed" panose="02060603050405020104" pitchFamily="18" charset="0"/>
                      </a:endParaRP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3172750233"/>
                  </a:ext>
                </a:extLst>
              </a:tr>
              <a:tr h="228113">
                <a:tc>
                  <a:txBody>
                    <a:bodyPr/>
                    <a:lstStyle/>
                    <a:p>
                      <a:pPr algn="r"/>
                      <a:r>
                        <a:rPr lang="it-IT" sz="1200" b="1" dirty="0" err="1">
                          <a:latin typeface="Rockwell Condensed" panose="02060603050405020104" pitchFamily="18" charset="0"/>
                        </a:rPr>
                        <a:t>Retire</a:t>
                      </a:r>
                      <a:endParaRPr lang="it-IT" sz="1200" b="1" dirty="0">
                        <a:latin typeface="Rockwell Condensed" panose="02060603050405020104" pitchFamily="18" charset="0"/>
                      </a:endParaRP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solidFill>
                      <a:srgbClr val="F1E0C3"/>
                    </a:solidFill>
                  </a:tcPr>
                </a:tc>
                <a:tc>
                  <a:txBody>
                    <a:bodyPr/>
                    <a:lstStyle/>
                    <a:p>
                      <a:pPr algn="ctr"/>
                      <a:r>
                        <a:rPr lang="it-IT" sz="1200" dirty="0">
                          <a:latin typeface="Rockwell Condensed" panose="02060603050405020104" pitchFamily="18" charset="0"/>
                        </a:rPr>
                        <a:t>No</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solidFill>
                      <a:srgbClr val="F1E0C3"/>
                    </a:solidFill>
                  </a:tcPr>
                </a:tc>
                <a:tc>
                  <a:txBody>
                    <a:bodyPr/>
                    <a:lstStyle/>
                    <a:p>
                      <a:pPr algn="ctr"/>
                      <a:r>
                        <a:rPr lang="it-IT" sz="1200" dirty="0">
                          <a:latin typeface="Rockwell Condensed" panose="02060603050405020104" pitchFamily="18" charset="0"/>
                        </a:rPr>
                        <a:t>By </a:t>
                      </a:r>
                      <a:r>
                        <a:rPr lang="it-IT" sz="1200" dirty="0" err="1">
                          <a:latin typeface="Rockwell Condensed" panose="02060603050405020104" pitchFamily="18" charset="0"/>
                        </a:rPr>
                        <a:t>Bribe</a:t>
                      </a:r>
                      <a:endParaRPr lang="it-IT" sz="1200" dirty="0">
                        <a:latin typeface="Rockwell Condensed" panose="02060603050405020104" pitchFamily="18" charset="0"/>
                      </a:endParaRP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solidFill>
                      <a:srgbClr val="F1E0C3"/>
                    </a:solidFill>
                  </a:tcPr>
                </a:tc>
                <a:tc>
                  <a:txBody>
                    <a:bodyPr/>
                    <a:lstStyle/>
                    <a:p>
                      <a:pPr algn="ctr"/>
                      <a:r>
                        <a:rPr lang="it-IT" sz="1200" dirty="0" err="1">
                          <a:latin typeface="Rockwell Condensed" panose="02060603050405020104" pitchFamily="18" charset="0"/>
                        </a:rPr>
                        <a:t>Voluntary</a:t>
                      </a:r>
                      <a:endParaRPr lang="it-IT" sz="1200" dirty="0">
                        <a:latin typeface="Rockwell Condensed" panose="02060603050405020104" pitchFamily="18" charset="0"/>
                      </a:endParaRP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solidFill>
                      <a:srgbClr val="F1E0C3"/>
                    </a:solidFill>
                  </a:tcPr>
                </a:tc>
                <a:tc>
                  <a:txBody>
                    <a:bodyPr/>
                    <a:lstStyle/>
                    <a:p>
                      <a:pPr algn="ctr"/>
                      <a:r>
                        <a:rPr lang="it-IT" sz="1200" dirty="0">
                          <a:latin typeface="Rockwell Condensed" panose="02060603050405020104" pitchFamily="18" charset="0"/>
                        </a:rPr>
                        <a:t>No</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solidFill>
                      <a:srgbClr val="F1E0C3"/>
                    </a:solidFill>
                  </a:tcPr>
                </a:tc>
                <a:tc>
                  <a:txBody>
                    <a:bodyPr/>
                    <a:lstStyle/>
                    <a:p>
                      <a:pPr algn="ctr"/>
                      <a:r>
                        <a:rPr lang="it-IT" sz="1200" dirty="0">
                          <a:latin typeface="Rockwell Condensed" panose="02060603050405020104" pitchFamily="18" charset="0"/>
                        </a:rPr>
                        <a:t>No</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solidFill>
                      <a:srgbClr val="F1E0C3"/>
                    </a:solidFill>
                  </a:tcPr>
                </a:tc>
                <a:extLst>
                  <a:ext uri="{0D108BD9-81ED-4DB2-BD59-A6C34878D82A}">
                    <a16:rowId xmlns:a16="http://schemas.microsoft.com/office/drawing/2014/main" val="2762096988"/>
                  </a:ext>
                </a:extLst>
              </a:tr>
              <a:tr h="532265">
                <a:tc>
                  <a:txBody>
                    <a:bodyPr/>
                    <a:lstStyle/>
                    <a:p>
                      <a:pPr algn="r"/>
                      <a:r>
                        <a:rPr lang="it-IT" sz="1200" b="1" dirty="0" err="1">
                          <a:latin typeface="Rockwell Condensed" panose="02060603050405020104" pitchFamily="18" charset="0"/>
                        </a:rPr>
                        <a:t>Other</a:t>
                      </a:r>
                      <a:endParaRPr lang="it-IT" sz="1200" b="1" dirty="0">
                        <a:latin typeface="Rockwell Condensed" panose="02060603050405020104" pitchFamily="18" charset="0"/>
                      </a:endParaRP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algn="ctr"/>
                      <a:r>
                        <a:rPr lang="it-IT" sz="1200" dirty="0" err="1">
                          <a:latin typeface="Rockwell Condensed" panose="02060603050405020104" pitchFamily="18" charset="0"/>
                        </a:rPr>
                        <a:t>Treat</a:t>
                      </a:r>
                      <a:r>
                        <a:rPr lang="it-IT" sz="1200" dirty="0">
                          <a:latin typeface="Rockwell Condensed" panose="02060603050405020104" pitchFamily="18" charset="0"/>
                        </a:rPr>
                        <a:t> </a:t>
                      </a:r>
                      <a:r>
                        <a:rPr lang="it-IT" sz="1200" dirty="0" err="1">
                          <a:latin typeface="Rockwell Condensed" panose="02060603050405020104" pitchFamily="18" charset="0"/>
                        </a:rPr>
                        <a:t>as</a:t>
                      </a:r>
                      <a:r>
                        <a:rPr lang="it-IT" sz="1200" dirty="0">
                          <a:latin typeface="Rockwell Condensed" panose="02060603050405020104" pitchFamily="18" charset="0"/>
                        </a:rPr>
                        <a:t> Pro-Pirate </a:t>
                      </a:r>
                      <a:r>
                        <a:rPr lang="it-IT" sz="1200" dirty="0" err="1">
                          <a:latin typeface="Rockwell Condensed" panose="02060603050405020104" pitchFamily="18" charset="0"/>
                        </a:rPr>
                        <a:t>if</a:t>
                      </a:r>
                      <a:r>
                        <a:rPr lang="it-IT" sz="1200" dirty="0">
                          <a:latin typeface="Rockwell Condensed" panose="02060603050405020104" pitchFamily="18" charset="0"/>
                        </a:rPr>
                        <a:t> Pirate </a:t>
                      </a:r>
                      <a:r>
                        <a:rPr lang="it-IT" sz="1200" dirty="0" err="1">
                          <a:latin typeface="Rockwell Condensed" panose="02060603050405020104" pitchFamily="18" charset="0"/>
                        </a:rPr>
                        <a:t>has</a:t>
                      </a:r>
                      <a:r>
                        <a:rPr lang="it-IT" sz="1200" dirty="0">
                          <a:latin typeface="Rockwell Condensed" panose="02060603050405020104" pitchFamily="18" charset="0"/>
                        </a:rPr>
                        <a:t> </a:t>
                      </a:r>
                      <a:r>
                        <a:rPr lang="it-IT" sz="1200" i="1" dirty="0" err="1">
                          <a:latin typeface="Rockwell Condensed" panose="02060603050405020104" pitchFamily="18" charset="0"/>
                        </a:rPr>
                        <a:t>Letter</a:t>
                      </a:r>
                      <a:r>
                        <a:rPr lang="it-IT" sz="1200" i="1" dirty="0">
                          <a:latin typeface="Rockwell Condensed" panose="02060603050405020104" pitchFamily="18" charset="0"/>
                        </a:rPr>
                        <a:t> of </a:t>
                      </a:r>
                      <a:r>
                        <a:rPr lang="it-IT" sz="1200" i="1" dirty="0" err="1">
                          <a:latin typeface="Rockwell Condensed" panose="02060603050405020104" pitchFamily="18" charset="0"/>
                        </a:rPr>
                        <a:t>Marque</a:t>
                      </a:r>
                      <a:endParaRPr lang="it-IT" sz="1200" i="1" dirty="0">
                        <a:latin typeface="Rockwell Condensed" panose="02060603050405020104" pitchFamily="18" charset="0"/>
                      </a:endParaRP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algn="ctr"/>
                      <a:r>
                        <a:rPr lang="it-IT" sz="1200" dirty="0" err="1">
                          <a:latin typeface="Rockwell Condensed" panose="02060603050405020104" pitchFamily="18" charset="0"/>
                        </a:rPr>
                        <a:t>May</a:t>
                      </a:r>
                      <a:r>
                        <a:rPr lang="it-IT" sz="1200" dirty="0">
                          <a:latin typeface="Rockwell Condensed" panose="02060603050405020104" pitchFamily="18" charset="0"/>
                        </a:rPr>
                        <a:t> </a:t>
                      </a:r>
                      <a:r>
                        <a:rPr lang="it-IT" sz="1200" dirty="0" err="1">
                          <a:latin typeface="Rockwell Condensed" panose="02060603050405020104" pitchFamily="18" charset="0"/>
                        </a:rPr>
                        <a:t>purchase</a:t>
                      </a:r>
                      <a:r>
                        <a:rPr lang="it-IT" sz="1200" dirty="0">
                          <a:latin typeface="Rockwell Condensed" panose="02060603050405020104" pitchFamily="18" charset="0"/>
                        </a:rPr>
                        <a:t> Safe Haven</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algn="ctr"/>
                      <a:r>
                        <a:rPr lang="it-IT" sz="1200" dirty="0">
                          <a:latin typeface="Rockwell Condensed" panose="02060603050405020104" pitchFamily="18" charset="0"/>
                        </a:rPr>
                        <a:t>No</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algn="ctr"/>
                      <a:r>
                        <a:rPr lang="it-IT" sz="1200" dirty="0">
                          <a:latin typeface="Rockwell Condensed" panose="02060603050405020104" pitchFamily="18" charset="0"/>
                        </a:rPr>
                        <a:t>No</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tc>
                  <a:txBody>
                    <a:bodyPr/>
                    <a:lstStyle/>
                    <a:p>
                      <a:pPr algn="ctr"/>
                      <a:r>
                        <a:rPr lang="it-IT" sz="1200" dirty="0">
                          <a:latin typeface="Rockwell Condensed" panose="02060603050405020104" pitchFamily="18" charset="0"/>
                        </a:rPr>
                        <a:t>D&amp;R </a:t>
                      </a:r>
                      <a:r>
                        <a:rPr lang="it-IT" sz="1200" dirty="0" err="1">
                          <a:latin typeface="Rockwell Condensed" panose="02060603050405020104" pitchFamily="18" charset="0"/>
                        </a:rPr>
                        <a:t>earns</a:t>
                      </a:r>
                      <a:r>
                        <a:rPr lang="it-IT" sz="1200" dirty="0">
                          <a:latin typeface="Rockwell Condensed" panose="02060603050405020104" pitchFamily="18" charset="0"/>
                        </a:rPr>
                        <a:t> +3 Crew </a:t>
                      </a:r>
                      <a:r>
                        <a:rPr lang="it-IT" sz="1200" i="1" dirty="0">
                          <a:latin typeface="Rockwell Condensed" panose="02060603050405020104" pitchFamily="18" charset="0"/>
                        </a:rPr>
                        <a:t>Loyalty</a:t>
                      </a:r>
                    </a:p>
                  </a:txBody>
                  <a:tcP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3175" cap="flat" cmpd="sng" algn="ctr">
                      <a:solidFill>
                        <a:schemeClr val="bg2">
                          <a:lumMod val="50000"/>
                        </a:schemeClr>
                      </a:solidFill>
                      <a:prstDash val="solid"/>
                      <a:round/>
                      <a:headEnd type="none" w="med" len="med"/>
                      <a:tailEnd type="none" w="med" len="med"/>
                    </a:lnB>
                  </a:tcPr>
                </a:tc>
                <a:extLst>
                  <a:ext uri="{0D108BD9-81ED-4DB2-BD59-A6C34878D82A}">
                    <a16:rowId xmlns:a16="http://schemas.microsoft.com/office/drawing/2014/main" val="1982629671"/>
                  </a:ext>
                </a:extLst>
              </a:tr>
            </a:tbl>
          </a:graphicData>
        </a:graphic>
      </p:graphicFrame>
      <p:sp>
        <p:nvSpPr>
          <p:cNvPr id="152" name="Double Wave 151">
            <a:extLst>
              <a:ext uri="{FF2B5EF4-FFF2-40B4-BE49-F238E27FC236}">
                <a16:creationId xmlns:a16="http://schemas.microsoft.com/office/drawing/2014/main" id="{49CE74E4-E2A2-4FD2-972A-5980EF081A53}"/>
              </a:ext>
            </a:extLst>
          </p:cNvPr>
          <p:cNvSpPr/>
          <p:nvPr/>
        </p:nvSpPr>
        <p:spPr>
          <a:xfrm rot="5400000">
            <a:off x="3268722" y="185681"/>
            <a:ext cx="3381255" cy="9601200"/>
          </a:xfrm>
          <a:prstGeom prst="doubleWave">
            <a:avLst>
              <a:gd name="adj1" fmla="val 548"/>
              <a:gd name="adj2" fmla="val -380"/>
            </a:avLst>
          </a:prstGeom>
          <a:blipFill>
            <a:blip r:embed="rId4">
              <a:extLst>
                <a:ext uri="{96DAC541-7B7A-43D3-8B79-37D633B846F1}">
                  <asvg:svgBlip xmlns:asvg="http://schemas.microsoft.com/office/drawing/2016/SVG/main" r:embed="rId5"/>
                </a:ext>
              </a:extLst>
            </a:blip>
            <a:stretch>
              <a:fillRect/>
            </a:stretch>
          </a:blipFill>
          <a:ln>
            <a:solidFill>
              <a:schemeClr val="bg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latin typeface="Rockwell Condensed" panose="02060603050405020104" pitchFamily="18" charset="0"/>
            </a:endParaRPr>
          </a:p>
        </p:txBody>
      </p:sp>
      <p:sp>
        <p:nvSpPr>
          <p:cNvPr id="153" name="TextBox 152">
            <a:extLst>
              <a:ext uri="{FF2B5EF4-FFF2-40B4-BE49-F238E27FC236}">
                <a16:creationId xmlns:a16="http://schemas.microsoft.com/office/drawing/2014/main" id="{853DD5F1-1FBC-4410-B5BF-F7CB4E70F111}"/>
              </a:ext>
            </a:extLst>
          </p:cNvPr>
          <p:cNvSpPr txBox="1"/>
          <p:nvPr/>
        </p:nvSpPr>
        <p:spPr>
          <a:xfrm>
            <a:off x="342901" y="3325496"/>
            <a:ext cx="3388846" cy="244101"/>
          </a:xfrm>
          <a:prstGeom prst="rect">
            <a:avLst/>
          </a:prstGeom>
          <a:noFill/>
        </p:spPr>
        <p:txBody>
          <a:bodyPr wrap="square" tIns="36000" rtlCol="0">
            <a:spAutoFit/>
          </a:bodyPr>
          <a:lstStyle/>
          <a:p>
            <a:r>
              <a:rPr lang="it-IT" sz="1050" b="1" dirty="0">
                <a:solidFill>
                  <a:srgbClr val="FF0000"/>
                </a:solidFill>
                <a:latin typeface="Rockwell Condensed" panose="02060603050405020104" pitchFamily="18" charset="0"/>
                <a:cs typeface="Times New Roman" panose="02020603050405020304" pitchFamily="18" charset="0"/>
              </a:rPr>
              <a:t>PORT INFO &amp; SAFE HAVEN</a:t>
            </a:r>
            <a:endParaRPr lang="it-IT" sz="1000" b="1" dirty="0">
              <a:latin typeface="Rockwell Condensed" panose="020606030504050201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5CAC5ECF-AF1C-42A5-AC77-8BD4911FF77A}"/>
              </a:ext>
            </a:extLst>
          </p:cNvPr>
          <p:cNvGrpSpPr/>
          <p:nvPr/>
        </p:nvGrpSpPr>
        <p:grpSpPr>
          <a:xfrm>
            <a:off x="423250" y="3586644"/>
            <a:ext cx="1358940" cy="3028395"/>
            <a:chOff x="423250" y="3586644"/>
            <a:chExt cx="1358940" cy="3028395"/>
          </a:xfrm>
        </p:grpSpPr>
        <p:sp>
          <p:nvSpPr>
            <p:cNvPr id="7" name="Rectangle 6">
              <a:extLst>
                <a:ext uri="{FF2B5EF4-FFF2-40B4-BE49-F238E27FC236}">
                  <a16:creationId xmlns:a16="http://schemas.microsoft.com/office/drawing/2014/main" id="{C2DC3B5C-BD95-4A2C-8F04-3A94D4496A84}"/>
                </a:ext>
              </a:extLst>
            </p:cNvPr>
            <p:cNvSpPr/>
            <p:nvPr/>
          </p:nvSpPr>
          <p:spPr>
            <a:xfrm>
              <a:off x="423250" y="3586644"/>
              <a:ext cx="468000" cy="468000"/>
            </a:xfrm>
            <a:prstGeom prst="rect">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ctangle 7">
              <a:extLst>
                <a:ext uri="{FF2B5EF4-FFF2-40B4-BE49-F238E27FC236}">
                  <a16:creationId xmlns:a16="http://schemas.microsoft.com/office/drawing/2014/main" id="{EAC97161-86BC-404A-89E8-6D5877BC103B}"/>
                </a:ext>
              </a:extLst>
            </p:cNvPr>
            <p:cNvSpPr>
              <a:spLocks noChangeAspect="1"/>
            </p:cNvSpPr>
            <p:nvPr/>
          </p:nvSpPr>
          <p:spPr>
            <a:xfrm>
              <a:off x="940228" y="3764698"/>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11</a:t>
              </a:r>
            </a:p>
          </p:txBody>
        </p:sp>
        <p:sp>
          <p:nvSpPr>
            <p:cNvPr id="24" name="TextBox 23">
              <a:extLst>
                <a:ext uri="{FF2B5EF4-FFF2-40B4-BE49-F238E27FC236}">
                  <a16:creationId xmlns:a16="http://schemas.microsoft.com/office/drawing/2014/main" id="{6E679E54-240E-449A-B399-7CFB505A1BF6}"/>
                </a:ext>
              </a:extLst>
            </p:cNvPr>
            <p:cNvSpPr txBox="1"/>
            <p:nvPr/>
          </p:nvSpPr>
          <p:spPr>
            <a:xfrm>
              <a:off x="1006015" y="3682145"/>
              <a:ext cx="502061" cy="276999"/>
            </a:xfrm>
            <a:prstGeom prst="rect">
              <a:avLst/>
            </a:prstGeom>
            <a:noFill/>
          </p:spPr>
          <p:txBody>
            <a:bodyPr wrap="none" rtlCol="0">
              <a:spAutoFit/>
            </a:bodyPr>
            <a:lstStyle/>
            <a:p>
              <a:r>
                <a:rPr lang="it-IT" sz="1200" dirty="0">
                  <a:latin typeface="Rockwell Condensed" panose="02060603050405020104" pitchFamily="18" charset="0"/>
                </a:rPr>
                <a:t>Boston</a:t>
              </a:r>
            </a:p>
          </p:txBody>
        </p:sp>
        <p:sp>
          <p:nvSpPr>
            <p:cNvPr id="229" name="Rectangle 228">
              <a:extLst>
                <a:ext uri="{FF2B5EF4-FFF2-40B4-BE49-F238E27FC236}">
                  <a16:creationId xmlns:a16="http://schemas.microsoft.com/office/drawing/2014/main" id="{CCC9BA26-8F54-4514-9B07-5BA8B72561F2}"/>
                </a:ext>
              </a:extLst>
            </p:cNvPr>
            <p:cNvSpPr/>
            <p:nvPr/>
          </p:nvSpPr>
          <p:spPr>
            <a:xfrm>
              <a:off x="423250" y="4096526"/>
              <a:ext cx="468000" cy="468000"/>
            </a:xfrm>
            <a:prstGeom prst="rect">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0" name="Rectangle 229">
              <a:extLst>
                <a:ext uri="{FF2B5EF4-FFF2-40B4-BE49-F238E27FC236}">
                  <a16:creationId xmlns:a16="http://schemas.microsoft.com/office/drawing/2014/main" id="{9C52ADFC-D908-4763-9B84-13FD750488BA}"/>
                </a:ext>
              </a:extLst>
            </p:cNvPr>
            <p:cNvSpPr>
              <a:spLocks noChangeAspect="1"/>
            </p:cNvSpPr>
            <p:nvPr/>
          </p:nvSpPr>
          <p:spPr>
            <a:xfrm>
              <a:off x="940228" y="4274580"/>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12</a:t>
              </a:r>
            </a:p>
          </p:txBody>
        </p:sp>
        <p:sp>
          <p:nvSpPr>
            <p:cNvPr id="231" name="TextBox 230">
              <a:extLst>
                <a:ext uri="{FF2B5EF4-FFF2-40B4-BE49-F238E27FC236}">
                  <a16:creationId xmlns:a16="http://schemas.microsoft.com/office/drawing/2014/main" id="{D1334691-D4DA-47F4-A453-912D2B0F62A1}"/>
                </a:ext>
              </a:extLst>
            </p:cNvPr>
            <p:cNvSpPr txBox="1"/>
            <p:nvPr/>
          </p:nvSpPr>
          <p:spPr>
            <a:xfrm>
              <a:off x="1006015" y="4192027"/>
              <a:ext cx="637995" cy="276999"/>
            </a:xfrm>
            <a:prstGeom prst="rect">
              <a:avLst/>
            </a:prstGeom>
            <a:noFill/>
          </p:spPr>
          <p:txBody>
            <a:bodyPr wrap="none" rtlCol="0">
              <a:spAutoFit/>
            </a:bodyPr>
            <a:lstStyle/>
            <a:p>
              <a:r>
                <a:rPr lang="it-IT" sz="1200" dirty="0">
                  <a:latin typeface="Rockwell Condensed" panose="02060603050405020104" pitchFamily="18" charset="0"/>
                </a:rPr>
                <a:t>New York</a:t>
              </a:r>
            </a:p>
          </p:txBody>
        </p:sp>
        <p:sp>
          <p:nvSpPr>
            <p:cNvPr id="233" name="Rectangle 232">
              <a:extLst>
                <a:ext uri="{FF2B5EF4-FFF2-40B4-BE49-F238E27FC236}">
                  <a16:creationId xmlns:a16="http://schemas.microsoft.com/office/drawing/2014/main" id="{6A72B012-72CD-4405-BE63-ED686A1A170C}"/>
                </a:ext>
              </a:extLst>
            </p:cNvPr>
            <p:cNvSpPr/>
            <p:nvPr/>
          </p:nvSpPr>
          <p:spPr>
            <a:xfrm>
              <a:off x="423250" y="4606408"/>
              <a:ext cx="468000" cy="468000"/>
            </a:xfrm>
            <a:prstGeom prst="rect">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4" name="Rectangle 233">
              <a:extLst>
                <a:ext uri="{FF2B5EF4-FFF2-40B4-BE49-F238E27FC236}">
                  <a16:creationId xmlns:a16="http://schemas.microsoft.com/office/drawing/2014/main" id="{88325167-75E1-4152-8504-1B4F659A67E5}"/>
                </a:ext>
              </a:extLst>
            </p:cNvPr>
            <p:cNvSpPr>
              <a:spLocks noChangeAspect="1"/>
            </p:cNvSpPr>
            <p:nvPr/>
          </p:nvSpPr>
          <p:spPr>
            <a:xfrm>
              <a:off x="940228" y="4784462"/>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13</a:t>
              </a:r>
            </a:p>
          </p:txBody>
        </p:sp>
        <p:sp>
          <p:nvSpPr>
            <p:cNvPr id="235" name="TextBox 234">
              <a:extLst>
                <a:ext uri="{FF2B5EF4-FFF2-40B4-BE49-F238E27FC236}">
                  <a16:creationId xmlns:a16="http://schemas.microsoft.com/office/drawing/2014/main" id="{104FDBAD-5ED8-4889-9958-45F50A2BC84E}"/>
                </a:ext>
              </a:extLst>
            </p:cNvPr>
            <p:cNvSpPr txBox="1"/>
            <p:nvPr/>
          </p:nvSpPr>
          <p:spPr>
            <a:xfrm>
              <a:off x="1006015" y="4701909"/>
              <a:ext cx="776175" cy="276999"/>
            </a:xfrm>
            <a:prstGeom prst="rect">
              <a:avLst/>
            </a:prstGeom>
            <a:noFill/>
          </p:spPr>
          <p:txBody>
            <a:bodyPr wrap="none" rtlCol="0">
              <a:spAutoFit/>
            </a:bodyPr>
            <a:lstStyle/>
            <a:p>
              <a:r>
                <a:rPr lang="it-IT" sz="1200" dirty="0">
                  <a:latin typeface="Rockwell Condensed" panose="02060603050405020104" pitchFamily="18" charset="0"/>
                </a:rPr>
                <a:t>Philadelphia</a:t>
              </a:r>
            </a:p>
          </p:txBody>
        </p:sp>
        <p:sp>
          <p:nvSpPr>
            <p:cNvPr id="241" name="Rectangle 240">
              <a:extLst>
                <a:ext uri="{FF2B5EF4-FFF2-40B4-BE49-F238E27FC236}">
                  <a16:creationId xmlns:a16="http://schemas.microsoft.com/office/drawing/2014/main" id="{DFABA97F-383D-4F07-84F1-AEC2B866DA2E}"/>
                </a:ext>
              </a:extLst>
            </p:cNvPr>
            <p:cNvSpPr/>
            <p:nvPr/>
          </p:nvSpPr>
          <p:spPr>
            <a:xfrm>
              <a:off x="423250" y="5633496"/>
              <a:ext cx="468000" cy="468000"/>
            </a:xfrm>
            <a:prstGeom prst="rect">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2" name="Rectangle 241">
              <a:extLst>
                <a:ext uri="{FF2B5EF4-FFF2-40B4-BE49-F238E27FC236}">
                  <a16:creationId xmlns:a16="http://schemas.microsoft.com/office/drawing/2014/main" id="{1A14EC6F-52A3-476A-BD86-A11934D2A53E}"/>
                </a:ext>
              </a:extLst>
            </p:cNvPr>
            <p:cNvSpPr>
              <a:spLocks noChangeAspect="1"/>
            </p:cNvSpPr>
            <p:nvPr/>
          </p:nvSpPr>
          <p:spPr>
            <a:xfrm>
              <a:off x="940228" y="5811550"/>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15</a:t>
              </a:r>
            </a:p>
          </p:txBody>
        </p:sp>
        <p:sp>
          <p:nvSpPr>
            <p:cNvPr id="243" name="TextBox 242">
              <a:extLst>
                <a:ext uri="{FF2B5EF4-FFF2-40B4-BE49-F238E27FC236}">
                  <a16:creationId xmlns:a16="http://schemas.microsoft.com/office/drawing/2014/main" id="{146D32A5-FD33-40FE-A8B8-E590EB78CD25}"/>
                </a:ext>
              </a:extLst>
            </p:cNvPr>
            <p:cNvSpPr txBox="1"/>
            <p:nvPr/>
          </p:nvSpPr>
          <p:spPr>
            <a:xfrm>
              <a:off x="1006015" y="5728997"/>
              <a:ext cx="404278" cy="276999"/>
            </a:xfrm>
            <a:prstGeom prst="rect">
              <a:avLst/>
            </a:prstGeom>
            <a:noFill/>
          </p:spPr>
          <p:txBody>
            <a:bodyPr wrap="none" rtlCol="0">
              <a:spAutoFit/>
            </a:bodyPr>
            <a:lstStyle/>
            <a:p>
              <a:r>
                <a:rPr lang="it-IT" sz="1200" dirty="0">
                  <a:latin typeface="Rockwell Condensed" panose="02060603050405020104" pitchFamily="18" charset="0"/>
                </a:rPr>
                <a:t>Bath</a:t>
              </a:r>
            </a:p>
          </p:txBody>
        </p:sp>
        <p:sp>
          <p:nvSpPr>
            <p:cNvPr id="237" name="Rectangle 236">
              <a:extLst>
                <a:ext uri="{FF2B5EF4-FFF2-40B4-BE49-F238E27FC236}">
                  <a16:creationId xmlns:a16="http://schemas.microsoft.com/office/drawing/2014/main" id="{2133EB9D-EEC2-4256-A8B0-631A1CB686E2}"/>
                </a:ext>
              </a:extLst>
            </p:cNvPr>
            <p:cNvSpPr/>
            <p:nvPr/>
          </p:nvSpPr>
          <p:spPr>
            <a:xfrm>
              <a:off x="423250" y="5119952"/>
              <a:ext cx="468000" cy="468000"/>
            </a:xfrm>
            <a:prstGeom prst="rect">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8" name="Rectangle 237">
              <a:extLst>
                <a:ext uri="{FF2B5EF4-FFF2-40B4-BE49-F238E27FC236}">
                  <a16:creationId xmlns:a16="http://schemas.microsoft.com/office/drawing/2014/main" id="{1A0F2F74-C36A-43AF-889E-FD4B2A32B9C1}"/>
                </a:ext>
              </a:extLst>
            </p:cNvPr>
            <p:cNvSpPr>
              <a:spLocks noChangeAspect="1"/>
            </p:cNvSpPr>
            <p:nvPr/>
          </p:nvSpPr>
          <p:spPr>
            <a:xfrm>
              <a:off x="940228" y="5298006"/>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14</a:t>
              </a:r>
            </a:p>
          </p:txBody>
        </p:sp>
        <p:sp>
          <p:nvSpPr>
            <p:cNvPr id="239" name="TextBox 238">
              <a:extLst>
                <a:ext uri="{FF2B5EF4-FFF2-40B4-BE49-F238E27FC236}">
                  <a16:creationId xmlns:a16="http://schemas.microsoft.com/office/drawing/2014/main" id="{21983A12-A892-405C-92CF-1BEA9F5F0B58}"/>
                </a:ext>
              </a:extLst>
            </p:cNvPr>
            <p:cNvSpPr txBox="1"/>
            <p:nvPr/>
          </p:nvSpPr>
          <p:spPr>
            <a:xfrm>
              <a:off x="1006015" y="5215453"/>
              <a:ext cx="568745" cy="276999"/>
            </a:xfrm>
            <a:prstGeom prst="rect">
              <a:avLst/>
            </a:prstGeom>
            <a:noFill/>
          </p:spPr>
          <p:txBody>
            <a:bodyPr wrap="none" rtlCol="0">
              <a:spAutoFit/>
            </a:bodyPr>
            <a:lstStyle/>
            <a:p>
              <a:r>
                <a:rPr lang="it-IT" sz="1200" dirty="0">
                  <a:latin typeface="Rockwell Condensed" panose="02060603050405020104" pitchFamily="18" charset="0"/>
                </a:rPr>
                <a:t>Virginia</a:t>
              </a:r>
            </a:p>
          </p:txBody>
        </p:sp>
        <p:sp>
          <p:nvSpPr>
            <p:cNvPr id="245" name="Rectangle 244">
              <a:extLst>
                <a:ext uri="{FF2B5EF4-FFF2-40B4-BE49-F238E27FC236}">
                  <a16:creationId xmlns:a16="http://schemas.microsoft.com/office/drawing/2014/main" id="{25C9D1FA-41B4-4FEC-96F1-A551D1D2A3F0}"/>
                </a:ext>
              </a:extLst>
            </p:cNvPr>
            <p:cNvSpPr/>
            <p:nvPr/>
          </p:nvSpPr>
          <p:spPr>
            <a:xfrm>
              <a:off x="423250" y="6147039"/>
              <a:ext cx="468000" cy="468000"/>
            </a:xfrm>
            <a:prstGeom prst="rect">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6" name="Rectangle 245">
              <a:extLst>
                <a:ext uri="{FF2B5EF4-FFF2-40B4-BE49-F238E27FC236}">
                  <a16:creationId xmlns:a16="http://schemas.microsoft.com/office/drawing/2014/main" id="{EE07CA25-358B-40EA-8D15-33233194D06F}"/>
                </a:ext>
              </a:extLst>
            </p:cNvPr>
            <p:cNvSpPr>
              <a:spLocks noChangeAspect="1"/>
            </p:cNvSpPr>
            <p:nvPr/>
          </p:nvSpPr>
          <p:spPr>
            <a:xfrm>
              <a:off x="940228" y="6325093"/>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16</a:t>
              </a:r>
            </a:p>
          </p:txBody>
        </p:sp>
        <p:sp>
          <p:nvSpPr>
            <p:cNvPr id="247" name="TextBox 246">
              <a:extLst>
                <a:ext uri="{FF2B5EF4-FFF2-40B4-BE49-F238E27FC236}">
                  <a16:creationId xmlns:a16="http://schemas.microsoft.com/office/drawing/2014/main" id="{E78DA893-D6B5-49A0-8688-D76CE54092FB}"/>
                </a:ext>
              </a:extLst>
            </p:cNvPr>
            <p:cNvSpPr txBox="1"/>
            <p:nvPr/>
          </p:nvSpPr>
          <p:spPr>
            <a:xfrm>
              <a:off x="1006015" y="6242540"/>
              <a:ext cx="689484" cy="276999"/>
            </a:xfrm>
            <a:prstGeom prst="rect">
              <a:avLst/>
            </a:prstGeom>
            <a:noFill/>
          </p:spPr>
          <p:txBody>
            <a:bodyPr wrap="none" rtlCol="0">
              <a:spAutoFit/>
            </a:bodyPr>
            <a:lstStyle/>
            <a:p>
              <a:r>
                <a:rPr lang="it-IT" sz="1200" dirty="0">
                  <a:latin typeface="Rockwell Condensed" panose="02060603050405020104" pitchFamily="18" charset="0"/>
                </a:rPr>
                <a:t>Charleston</a:t>
              </a:r>
            </a:p>
          </p:txBody>
        </p:sp>
      </p:grpSp>
      <p:grpSp>
        <p:nvGrpSpPr>
          <p:cNvPr id="12" name="Group 11">
            <a:extLst>
              <a:ext uri="{FF2B5EF4-FFF2-40B4-BE49-F238E27FC236}">
                <a16:creationId xmlns:a16="http://schemas.microsoft.com/office/drawing/2014/main" id="{203E4AA9-6BA1-4F95-B2F7-253037A0921B}"/>
              </a:ext>
            </a:extLst>
          </p:cNvPr>
          <p:cNvGrpSpPr/>
          <p:nvPr/>
        </p:nvGrpSpPr>
        <p:grpSpPr>
          <a:xfrm>
            <a:off x="1874071" y="3586644"/>
            <a:ext cx="1395853" cy="3028395"/>
            <a:chOff x="2186808" y="3586644"/>
            <a:chExt cx="1395853" cy="3028395"/>
          </a:xfrm>
        </p:grpSpPr>
        <p:sp>
          <p:nvSpPr>
            <p:cNvPr id="270" name="Rectangle 269">
              <a:extLst>
                <a:ext uri="{FF2B5EF4-FFF2-40B4-BE49-F238E27FC236}">
                  <a16:creationId xmlns:a16="http://schemas.microsoft.com/office/drawing/2014/main" id="{A37600B2-E9F0-4523-987A-FD4B8643B4FA}"/>
                </a:ext>
              </a:extLst>
            </p:cNvPr>
            <p:cNvSpPr/>
            <p:nvPr/>
          </p:nvSpPr>
          <p:spPr>
            <a:xfrm>
              <a:off x="2186808" y="3586644"/>
              <a:ext cx="468000" cy="468000"/>
            </a:xfrm>
            <a:prstGeom prst="rect">
              <a:avLst/>
            </a:prstGeom>
            <a:solidFill>
              <a:schemeClr val="bg1"/>
            </a:solid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1" name="Rectangle 270">
              <a:extLst>
                <a:ext uri="{FF2B5EF4-FFF2-40B4-BE49-F238E27FC236}">
                  <a16:creationId xmlns:a16="http://schemas.microsoft.com/office/drawing/2014/main" id="{BBB899F0-7063-4A63-B079-E8F2232187A3}"/>
                </a:ext>
              </a:extLst>
            </p:cNvPr>
            <p:cNvSpPr>
              <a:spLocks noChangeAspect="1"/>
            </p:cNvSpPr>
            <p:nvPr/>
          </p:nvSpPr>
          <p:spPr>
            <a:xfrm>
              <a:off x="2706388" y="3764698"/>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21</a:t>
              </a:r>
            </a:p>
          </p:txBody>
        </p:sp>
        <p:sp>
          <p:nvSpPr>
            <p:cNvPr id="272" name="TextBox 271">
              <a:extLst>
                <a:ext uri="{FF2B5EF4-FFF2-40B4-BE49-F238E27FC236}">
                  <a16:creationId xmlns:a16="http://schemas.microsoft.com/office/drawing/2014/main" id="{C90A5A4B-A47A-4B7E-A4FD-704C03AA46A5}"/>
                </a:ext>
              </a:extLst>
            </p:cNvPr>
            <p:cNvSpPr txBox="1"/>
            <p:nvPr/>
          </p:nvSpPr>
          <p:spPr>
            <a:xfrm>
              <a:off x="2764808" y="3682145"/>
              <a:ext cx="817853" cy="276999"/>
            </a:xfrm>
            <a:prstGeom prst="rect">
              <a:avLst/>
            </a:prstGeom>
            <a:noFill/>
          </p:spPr>
          <p:txBody>
            <a:bodyPr wrap="none" rtlCol="0">
              <a:spAutoFit/>
            </a:bodyPr>
            <a:lstStyle/>
            <a:p>
              <a:r>
                <a:rPr lang="it-IT" sz="1200" dirty="0">
                  <a:latin typeface="Rockwell Condensed" panose="02060603050405020104" pitchFamily="18" charset="0"/>
                </a:rPr>
                <a:t>St. Augustine</a:t>
              </a:r>
            </a:p>
          </p:txBody>
        </p:sp>
        <p:sp>
          <p:nvSpPr>
            <p:cNvPr id="267" name="Rectangle 266">
              <a:extLst>
                <a:ext uri="{FF2B5EF4-FFF2-40B4-BE49-F238E27FC236}">
                  <a16:creationId xmlns:a16="http://schemas.microsoft.com/office/drawing/2014/main" id="{18CA64A3-96C7-4482-A8D2-2307ED477AD2}"/>
                </a:ext>
              </a:extLst>
            </p:cNvPr>
            <p:cNvSpPr/>
            <p:nvPr/>
          </p:nvSpPr>
          <p:spPr>
            <a:xfrm>
              <a:off x="2186808" y="4096526"/>
              <a:ext cx="468000" cy="468000"/>
            </a:xfrm>
            <a:prstGeom prst="rect">
              <a:avLst/>
            </a:prstGeom>
            <a:solidFill>
              <a:schemeClr val="bg1"/>
            </a:solid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8" name="Rectangle 267">
              <a:extLst>
                <a:ext uri="{FF2B5EF4-FFF2-40B4-BE49-F238E27FC236}">
                  <a16:creationId xmlns:a16="http://schemas.microsoft.com/office/drawing/2014/main" id="{E8638BD1-0A16-4BA0-834F-0CDC710BC015}"/>
                </a:ext>
              </a:extLst>
            </p:cNvPr>
            <p:cNvSpPr>
              <a:spLocks noChangeAspect="1"/>
            </p:cNvSpPr>
            <p:nvPr/>
          </p:nvSpPr>
          <p:spPr>
            <a:xfrm>
              <a:off x="2706388" y="4274580"/>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22</a:t>
              </a:r>
            </a:p>
          </p:txBody>
        </p:sp>
        <p:sp>
          <p:nvSpPr>
            <p:cNvPr id="269" name="TextBox 268">
              <a:extLst>
                <a:ext uri="{FF2B5EF4-FFF2-40B4-BE49-F238E27FC236}">
                  <a16:creationId xmlns:a16="http://schemas.microsoft.com/office/drawing/2014/main" id="{07DC4FE8-EE67-430A-B1D1-E66ADBB4DE7B}"/>
                </a:ext>
              </a:extLst>
            </p:cNvPr>
            <p:cNvSpPr txBox="1"/>
            <p:nvPr/>
          </p:nvSpPr>
          <p:spPr>
            <a:xfrm>
              <a:off x="2764808" y="4192027"/>
              <a:ext cx="663964" cy="276999"/>
            </a:xfrm>
            <a:prstGeom prst="rect">
              <a:avLst/>
            </a:prstGeom>
            <a:noFill/>
          </p:spPr>
          <p:txBody>
            <a:bodyPr wrap="none" rtlCol="0">
              <a:spAutoFit/>
            </a:bodyPr>
            <a:lstStyle/>
            <a:p>
              <a:r>
                <a:rPr lang="it-IT" sz="1200" dirty="0">
                  <a:latin typeface="Rockwell Condensed" panose="02060603050405020104" pitchFamily="18" charset="0"/>
                </a:rPr>
                <a:t>Campeche</a:t>
              </a:r>
            </a:p>
          </p:txBody>
        </p:sp>
        <p:sp>
          <p:nvSpPr>
            <p:cNvPr id="264" name="Rectangle 263">
              <a:extLst>
                <a:ext uri="{FF2B5EF4-FFF2-40B4-BE49-F238E27FC236}">
                  <a16:creationId xmlns:a16="http://schemas.microsoft.com/office/drawing/2014/main" id="{248ECC6A-3DB7-4E22-87FC-384C45B08EEB}"/>
                </a:ext>
              </a:extLst>
            </p:cNvPr>
            <p:cNvSpPr/>
            <p:nvPr/>
          </p:nvSpPr>
          <p:spPr>
            <a:xfrm>
              <a:off x="2186808" y="4606408"/>
              <a:ext cx="468000" cy="468000"/>
            </a:xfrm>
            <a:prstGeom prst="rect">
              <a:avLst/>
            </a:prstGeom>
            <a:solidFill>
              <a:schemeClr val="bg1"/>
            </a:solid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5" name="Rectangle 264">
              <a:extLst>
                <a:ext uri="{FF2B5EF4-FFF2-40B4-BE49-F238E27FC236}">
                  <a16:creationId xmlns:a16="http://schemas.microsoft.com/office/drawing/2014/main" id="{677321E4-B871-4DB3-A729-09926F74D38A}"/>
                </a:ext>
              </a:extLst>
            </p:cNvPr>
            <p:cNvSpPr>
              <a:spLocks noChangeAspect="1"/>
            </p:cNvSpPr>
            <p:nvPr/>
          </p:nvSpPr>
          <p:spPr>
            <a:xfrm>
              <a:off x="2706388" y="4784462"/>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23</a:t>
              </a:r>
            </a:p>
          </p:txBody>
        </p:sp>
        <p:sp>
          <p:nvSpPr>
            <p:cNvPr id="266" name="TextBox 265">
              <a:extLst>
                <a:ext uri="{FF2B5EF4-FFF2-40B4-BE49-F238E27FC236}">
                  <a16:creationId xmlns:a16="http://schemas.microsoft.com/office/drawing/2014/main" id="{338918AF-0654-4C88-95D4-7259EF726274}"/>
                </a:ext>
              </a:extLst>
            </p:cNvPr>
            <p:cNvSpPr txBox="1"/>
            <p:nvPr/>
          </p:nvSpPr>
          <p:spPr>
            <a:xfrm>
              <a:off x="2764808" y="4701909"/>
              <a:ext cx="635110" cy="276999"/>
            </a:xfrm>
            <a:prstGeom prst="rect">
              <a:avLst/>
            </a:prstGeom>
            <a:noFill/>
          </p:spPr>
          <p:txBody>
            <a:bodyPr wrap="none" rtlCol="0">
              <a:spAutoFit/>
            </a:bodyPr>
            <a:lstStyle/>
            <a:p>
              <a:r>
                <a:rPr lang="it-IT" sz="1200" dirty="0">
                  <a:latin typeface="Rockwell Condensed" panose="02060603050405020104" pitchFamily="18" charset="0"/>
                </a:rPr>
                <a:t>Honduras</a:t>
              </a:r>
            </a:p>
          </p:txBody>
        </p:sp>
        <p:sp>
          <p:nvSpPr>
            <p:cNvPr id="258" name="Rectangle 257">
              <a:extLst>
                <a:ext uri="{FF2B5EF4-FFF2-40B4-BE49-F238E27FC236}">
                  <a16:creationId xmlns:a16="http://schemas.microsoft.com/office/drawing/2014/main" id="{B1025BF0-C179-48F2-999B-34510584420E}"/>
                </a:ext>
              </a:extLst>
            </p:cNvPr>
            <p:cNvSpPr/>
            <p:nvPr/>
          </p:nvSpPr>
          <p:spPr>
            <a:xfrm>
              <a:off x="2186808" y="5633496"/>
              <a:ext cx="468000" cy="468000"/>
            </a:xfrm>
            <a:prstGeom prst="rect">
              <a:avLst/>
            </a:prstGeom>
            <a:solidFill>
              <a:schemeClr val="bg1"/>
            </a:solid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9" name="Rectangle 258">
              <a:extLst>
                <a:ext uri="{FF2B5EF4-FFF2-40B4-BE49-F238E27FC236}">
                  <a16:creationId xmlns:a16="http://schemas.microsoft.com/office/drawing/2014/main" id="{B13C52FE-C1C9-49F2-9B8C-A07C372445AC}"/>
                </a:ext>
              </a:extLst>
            </p:cNvPr>
            <p:cNvSpPr>
              <a:spLocks noChangeAspect="1"/>
            </p:cNvSpPr>
            <p:nvPr/>
          </p:nvSpPr>
          <p:spPr>
            <a:xfrm>
              <a:off x="2706388" y="5811550"/>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25</a:t>
              </a:r>
            </a:p>
          </p:txBody>
        </p:sp>
        <p:sp>
          <p:nvSpPr>
            <p:cNvPr id="260" name="TextBox 259">
              <a:extLst>
                <a:ext uri="{FF2B5EF4-FFF2-40B4-BE49-F238E27FC236}">
                  <a16:creationId xmlns:a16="http://schemas.microsoft.com/office/drawing/2014/main" id="{820ED611-5351-4C95-A0C2-A52E96D12FAB}"/>
                </a:ext>
              </a:extLst>
            </p:cNvPr>
            <p:cNvSpPr txBox="1"/>
            <p:nvPr/>
          </p:nvSpPr>
          <p:spPr>
            <a:xfrm>
              <a:off x="2764808" y="5728997"/>
              <a:ext cx="675057" cy="276999"/>
            </a:xfrm>
            <a:prstGeom prst="rect">
              <a:avLst/>
            </a:prstGeom>
            <a:noFill/>
          </p:spPr>
          <p:txBody>
            <a:bodyPr wrap="none" rtlCol="0">
              <a:spAutoFit/>
            </a:bodyPr>
            <a:lstStyle/>
            <a:p>
              <a:r>
                <a:rPr lang="it-IT" sz="1200" dirty="0">
                  <a:latin typeface="Rockwell Condensed" panose="02060603050405020104" pitchFamily="18" charset="0"/>
                </a:rPr>
                <a:t>Cartagena</a:t>
              </a:r>
            </a:p>
          </p:txBody>
        </p:sp>
        <p:sp>
          <p:nvSpPr>
            <p:cNvPr id="261" name="Rectangle 260">
              <a:extLst>
                <a:ext uri="{FF2B5EF4-FFF2-40B4-BE49-F238E27FC236}">
                  <a16:creationId xmlns:a16="http://schemas.microsoft.com/office/drawing/2014/main" id="{3B67E5D7-5ED1-4896-B85F-C48214A23D9A}"/>
                </a:ext>
              </a:extLst>
            </p:cNvPr>
            <p:cNvSpPr/>
            <p:nvPr/>
          </p:nvSpPr>
          <p:spPr>
            <a:xfrm>
              <a:off x="2186808" y="5119952"/>
              <a:ext cx="468000" cy="468000"/>
            </a:xfrm>
            <a:prstGeom prst="rect">
              <a:avLst/>
            </a:prstGeom>
            <a:solidFill>
              <a:schemeClr val="bg1"/>
            </a:solid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2" name="Rectangle 261">
              <a:extLst>
                <a:ext uri="{FF2B5EF4-FFF2-40B4-BE49-F238E27FC236}">
                  <a16:creationId xmlns:a16="http://schemas.microsoft.com/office/drawing/2014/main" id="{93E9B02A-85A8-4982-971A-B08B0D7DA8D1}"/>
                </a:ext>
              </a:extLst>
            </p:cNvPr>
            <p:cNvSpPr>
              <a:spLocks noChangeAspect="1"/>
            </p:cNvSpPr>
            <p:nvPr/>
          </p:nvSpPr>
          <p:spPr>
            <a:xfrm>
              <a:off x="2706388" y="5298006"/>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24</a:t>
              </a:r>
            </a:p>
          </p:txBody>
        </p:sp>
        <p:sp>
          <p:nvSpPr>
            <p:cNvPr id="263" name="TextBox 262">
              <a:extLst>
                <a:ext uri="{FF2B5EF4-FFF2-40B4-BE49-F238E27FC236}">
                  <a16:creationId xmlns:a16="http://schemas.microsoft.com/office/drawing/2014/main" id="{0DCE3A3A-2C62-4814-9A45-3FDEE03EEC3C}"/>
                </a:ext>
              </a:extLst>
            </p:cNvPr>
            <p:cNvSpPr txBox="1"/>
            <p:nvPr/>
          </p:nvSpPr>
          <p:spPr>
            <a:xfrm>
              <a:off x="2764808" y="5215453"/>
              <a:ext cx="663067" cy="276999"/>
            </a:xfrm>
            <a:prstGeom prst="rect">
              <a:avLst/>
            </a:prstGeom>
            <a:noFill/>
          </p:spPr>
          <p:txBody>
            <a:bodyPr wrap="none" rtlCol="0">
              <a:spAutoFit/>
            </a:bodyPr>
            <a:lstStyle/>
            <a:p>
              <a:r>
                <a:rPr lang="it-IT" sz="1200" dirty="0">
                  <a:latin typeface="Rockwell Condensed" panose="02060603050405020104" pitchFamily="18" charset="0"/>
                </a:rPr>
                <a:t>Portobello</a:t>
              </a:r>
            </a:p>
          </p:txBody>
        </p:sp>
        <p:sp>
          <p:nvSpPr>
            <p:cNvPr id="255" name="Rectangle 254">
              <a:extLst>
                <a:ext uri="{FF2B5EF4-FFF2-40B4-BE49-F238E27FC236}">
                  <a16:creationId xmlns:a16="http://schemas.microsoft.com/office/drawing/2014/main" id="{E66AC4F3-31AC-4AEC-ACA2-A95B6D20294A}"/>
                </a:ext>
              </a:extLst>
            </p:cNvPr>
            <p:cNvSpPr/>
            <p:nvPr/>
          </p:nvSpPr>
          <p:spPr>
            <a:xfrm>
              <a:off x="2186808" y="6147039"/>
              <a:ext cx="468000" cy="468000"/>
            </a:xfrm>
            <a:prstGeom prst="rect">
              <a:avLst/>
            </a:prstGeom>
            <a:solidFill>
              <a:schemeClr val="bg1"/>
            </a:solidFill>
            <a:ln w="254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6" name="Rectangle 255">
              <a:extLst>
                <a:ext uri="{FF2B5EF4-FFF2-40B4-BE49-F238E27FC236}">
                  <a16:creationId xmlns:a16="http://schemas.microsoft.com/office/drawing/2014/main" id="{9832CA25-106A-4D33-A43F-452FBB272C86}"/>
                </a:ext>
              </a:extLst>
            </p:cNvPr>
            <p:cNvSpPr>
              <a:spLocks noChangeAspect="1"/>
            </p:cNvSpPr>
            <p:nvPr/>
          </p:nvSpPr>
          <p:spPr>
            <a:xfrm>
              <a:off x="2706388" y="6325093"/>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26</a:t>
              </a:r>
            </a:p>
          </p:txBody>
        </p:sp>
        <p:sp>
          <p:nvSpPr>
            <p:cNvPr id="257" name="TextBox 256">
              <a:extLst>
                <a:ext uri="{FF2B5EF4-FFF2-40B4-BE49-F238E27FC236}">
                  <a16:creationId xmlns:a16="http://schemas.microsoft.com/office/drawing/2014/main" id="{68A34034-8A5B-4D86-811D-0305F979A698}"/>
                </a:ext>
              </a:extLst>
            </p:cNvPr>
            <p:cNvSpPr txBox="1"/>
            <p:nvPr/>
          </p:nvSpPr>
          <p:spPr>
            <a:xfrm>
              <a:off x="2764808" y="6242540"/>
              <a:ext cx="570990" cy="276999"/>
            </a:xfrm>
            <a:prstGeom prst="rect">
              <a:avLst/>
            </a:prstGeom>
            <a:noFill/>
          </p:spPr>
          <p:txBody>
            <a:bodyPr wrap="none" rtlCol="0">
              <a:spAutoFit/>
            </a:bodyPr>
            <a:lstStyle/>
            <a:p>
              <a:r>
                <a:rPr lang="it-IT" sz="1200" dirty="0">
                  <a:latin typeface="Rockwell Condensed" panose="02060603050405020104" pitchFamily="18" charset="0"/>
                </a:rPr>
                <a:t>Curacao</a:t>
              </a:r>
            </a:p>
          </p:txBody>
        </p:sp>
      </p:grpSp>
      <p:grpSp>
        <p:nvGrpSpPr>
          <p:cNvPr id="14" name="Group 13">
            <a:extLst>
              <a:ext uri="{FF2B5EF4-FFF2-40B4-BE49-F238E27FC236}">
                <a16:creationId xmlns:a16="http://schemas.microsoft.com/office/drawing/2014/main" id="{8507923D-1985-4BFE-911C-EB2D7CD7623E}"/>
              </a:ext>
            </a:extLst>
          </p:cNvPr>
          <p:cNvGrpSpPr/>
          <p:nvPr/>
        </p:nvGrpSpPr>
        <p:grpSpPr>
          <a:xfrm>
            <a:off x="4955334" y="3586644"/>
            <a:ext cx="1556345" cy="3028395"/>
            <a:chOff x="5028124" y="3586644"/>
            <a:chExt cx="1556345" cy="3028395"/>
          </a:xfrm>
        </p:grpSpPr>
        <p:sp>
          <p:nvSpPr>
            <p:cNvPr id="320" name="Rectangle 319">
              <a:extLst>
                <a:ext uri="{FF2B5EF4-FFF2-40B4-BE49-F238E27FC236}">
                  <a16:creationId xmlns:a16="http://schemas.microsoft.com/office/drawing/2014/main" id="{9A52B3C0-59F0-4511-96C1-5F23BC2D008C}"/>
                </a:ext>
              </a:extLst>
            </p:cNvPr>
            <p:cNvSpPr/>
            <p:nvPr/>
          </p:nvSpPr>
          <p:spPr>
            <a:xfrm>
              <a:off x="5028124" y="3586644"/>
              <a:ext cx="468000" cy="468000"/>
            </a:xfrm>
            <a:prstGeom prst="rect">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1" name="Rectangle 320">
              <a:extLst>
                <a:ext uri="{FF2B5EF4-FFF2-40B4-BE49-F238E27FC236}">
                  <a16:creationId xmlns:a16="http://schemas.microsoft.com/office/drawing/2014/main" id="{02DBF62E-D86B-4309-B0CF-0FC491C586FE}"/>
                </a:ext>
              </a:extLst>
            </p:cNvPr>
            <p:cNvSpPr>
              <a:spLocks noChangeAspect="1"/>
            </p:cNvSpPr>
            <p:nvPr/>
          </p:nvSpPr>
          <p:spPr>
            <a:xfrm>
              <a:off x="5547704" y="3764698"/>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41</a:t>
              </a:r>
            </a:p>
          </p:txBody>
        </p:sp>
        <p:sp>
          <p:nvSpPr>
            <p:cNvPr id="322" name="TextBox 321">
              <a:extLst>
                <a:ext uri="{FF2B5EF4-FFF2-40B4-BE49-F238E27FC236}">
                  <a16:creationId xmlns:a16="http://schemas.microsoft.com/office/drawing/2014/main" id="{E3C3ABA8-9617-4935-AAEA-1ED763B4E787}"/>
                </a:ext>
              </a:extLst>
            </p:cNvPr>
            <p:cNvSpPr txBox="1"/>
            <p:nvPr/>
          </p:nvSpPr>
          <p:spPr>
            <a:xfrm>
              <a:off x="5606124" y="3682145"/>
              <a:ext cx="701026" cy="276999"/>
            </a:xfrm>
            <a:prstGeom prst="rect">
              <a:avLst/>
            </a:prstGeom>
            <a:noFill/>
          </p:spPr>
          <p:txBody>
            <a:bodyPr wrap="none" rtlCol="0">
              <a:spAutoFit/>
            </a:bodyPr>
            <a:lstStyle/>
            <a:p>
              <a:r>
                <a:rPr lang="it-IT" sz="1200" dirty="0">
                  <a:latin typeface="Rockwell Condensed" panose="02060603050405020104" pitchFamily="18" charset="0"/>
                </a:rPr>
                <a:t>Port Royal</a:t>
              </a:r>
            </a:p>
          </p:txBody>
        </p:sp>
        <p:sp>
          <p:nvSpPr>
            <p:cNvPr id="317" name="Rectangle 316">
              <a:extLst>
                <a:ext uri="{FF2B5EF4-FFF2-40B4-BE49-F238E27FC236}">
                  <a16:creationId xmlns:a16="http://schemas.microsoft.com/office/drawing/2014/main" id="{0F0AD8C0-C2E2-40EA-9BFC-1AC556B5D2B5}"/>
                </a:ext>
              </a:extLst>
            </p:cNvPr>
            <p:cNvSpPr/>
            <p:nvPr/>
          </p:nvSpPr>
          <p:spPr>
            <a:xfrm>
              <a:off x="5028124" y="4096526"/>
              <a:ext cx="468000" cy="468000"/>
            </a:xfrm>
            <a:prstGeom prst="rect">
              <a:avLst/>
            </a:prstGeom>
            <a:solidFill>
              <a:schemeClr val="bg1"/>
            </a:solid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8" name="Rectangle 317">
              <a:extLst>
                <a:ext uri="{FF2B5EF4-FFF2-40B4-BE49-F238E27FC236}">
                  <a16:creationId xmlns:a16="http://schemas.microsoft.com/office/drawing/2014/main" id="{6A533C6E-B47F-4E60-93CD-92CBD676C25E}"/>
                </a:ext>
              </a:extLst>
            </p:cNvPr>
            <p:cNvSpPr>
              <a:spLocks noChangeAspect="1"/>
            </p:cNvSpPr>
            <p:nvPr/>
          </p:nvSpPr>
          <p:spPr>
            <a:xfrm>
              <a:off x="5547704" y="4274580"/>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42</a:t>
              </a:r>
            </a:p>
          </p:txBody>
        </p:sp>
        <p:sp>
          <p:nvSpPr>
            <p:cNvPr id="319" name="TextBox 318">
              <a:extLst>
                <a:ext uri="{FF2B5EF4-FFF2-40B4-BE49-F238E27FC236}">
                  <a16:creationId xmlns:a16="http://schemas.microsoft.com/office/drawing/2014/main" id="{6D080E3A-EDAE-4F74-AE05-EAE910FA3BAB}"/>
                </a:ext>
              </a:extLst>
            </p:cNvPr>
            <p:cNvSpPr txBox="1"/>
            <p:nvPr/>
          </p:nvSpPr>
          <p:spPr>
            <a:xfrm>
              <a:off x="5606124" y="4192027"/>
              <a:ext cx="598369" cy="276999"/>
            </a:xfrm>
            <a:prstGeom prst="rect">
              <a:avLst/>
            </a:prstGeom>
            <a:noFill/>
          </p:spPr>
          <p:txBody>
            <a:bodyPr wrap="none" rtlCol="0">
              <a:spAutoFit/>
            </a:bodyPr>
            <a:lstStyle/>
            <a:p>
              <a:r>
                <a:rPr lang="it-IT" sz="1200" dirty="0">
                  <a:latin typeface="Rockwell Condensed" panose="02060603050405020104" pitchFamily="18" charset="0"/>
                </a:rPr>
                <a:t>Santiago</a:t>
              </a:r>
            </a:p>
          </p:txBody>
        </p:sp>
        <p:sp>
          <p:nvSpPr>
            <p:cNvPr id="314" name="Rectangle 313">
              <a:extLst>
                <a:ext uri="{FF2B5EF4-FFF2-40B4-BE49-F238E27FC236}">
                  <a16:creationId xmlns:a16="http://schemas.microsoft.com/office/drawing/2014/main" id="{502E62EC-4427-425A-937F-1810A10BC6E9}"/>
                </a:ext>
              </a:extLst>
            </p:cNvPr>
            <p:cNvSpPr/>
            <p:nvPr/>
          </p:nvSpPr>
          <p:spPr>
            <a:xfrm>
              <a:off x="5028124" y="4606408"/>
              <a:ext cx="468000" cy="468000"/>
            </a:xfrm>
            <a:prstGeom prst="rect">
              <a:avLst/>
            </a:prstGeom>
            <a:solidFill>
              <a:schemeClr val="bg1"/>
            </a:solid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5" name="Rectangle 314">
              <a:extLst>
                <a:ext uri="{FF2B5EF4-FFF2-40B4-BE49-F238E27FC236}">
                  <a16:creationId xmlns:a16="http://schemas.microsoft.com/office/drawing/2014/main" id="{233ABCE3-F7C2-4CC5-B6A3-B8A11BEE4C86}"/>
                </a:ext>
              </a:extLst>
            </p:cNvPr>
            <p:cNvSpPr>
              <a:spLocks noChangeAspect="1"/>
            </p:cNvSpPr>
            <p:nvPr/>
          </p:nvSpPr>
          <p:spPr>
            <a:xfrm>
              <a:off x="5547704" y="4784462"/>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43</a:t>
              </a:r>
            </a:p>
          </p:txBody>
        </p:sp>
        <p:sp>
          <p:nvSpPr>
            <p:cNvPr id="316" name="TextBox 315">
              <a:extLst>
                <a:ext uri="{FF2B5EF4-FFF2-40B4-BE49-F238E27FC236}">
                  <a16:creationId xmlns:a16="http://schemas.microsoft.com/office/drawing/2014/main" id="{D4147ACA-BD40-4A1E-8DD0-B15DC7E55CCC}"/>
                </a:ext>
              </a:extLst>
            </p:cNvPr>
            <p:cNvSpPr txBox="1"/>
            <p:nvPr/>
          </p:nvSpPr>
          <p:spPr>
            <a:xfrm>
              <a:off x="5606124" y="4701909"/>
              <a:ext cx="544893" cy="276999"/>
            </a:xfrm>
            <a:prstGeom prst="rect">
              <a:avLst/>
            </a:prstGeom>
            <a:noFill/>
          </p:spPr>
          <p:txBody>
            <a:bodyPr wrap="none" rtlCol="0">
              <a:spAutoFit/>
            </a:bodyPr>
            <a:lstStyle/>
            <a:p>
              <a:r>
                <a:rPr lang="it-IT" sz="1200" dirty="0">
                  <a:latin typeface="Rockwell Condensed" panose="02060603050405020104" pitchFamily="18" charset="0"/>
                </a:rPr>
                <a:t>Havana</a:t>
              </a:r>
            </a:p>
          </p:txBody>
        </p:sp>
        <p:sp>
          <p:nvSpPr>
            <p:cNvPr id="308" name="Rectangle 307">
              <a:extLst>
                <a:ext uri="{FF2B5EF4-FFF2-40B4-BE49-F238E27FC236}">
                  <a16:creationId xmlns:a16="http://schemas.microsoft.com/office/drawing/2014/main" id="{3F516D1E-4841-4C54-893F-82BB6B54B721}"/>
                </a:ext>
              </a:extLst>
            </p:cNvPr>
            <p:cNvSpPr/>
            <p:nvPr/>
          </p:nvSpPr>
          <p:spPr>
            <a:xfrm>
              <a:off x="5028124" y="5633496"/>
              <a:ext cx="468000" cy="468000"/>
            </a:xfrm>
            <a:prstGeom prst="rect">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9" name="Rectangle 308">
              <a:extLst>
                <a:ext uri="{FF2B5EF4-FFF2-40B4-BE49-F238E27FC236}">
                  <a16:creationId xmlns:a16="http://schemas.microsoft.com/office/drawing/2014/main" id="{6B0B2DB7-BE75-48B9-95C0-CD818A53EC5E}"/>
                </a:ext>
              </a:extLst>
            </p:cNvPr>
            <p:cNvSpPr>
              <a:spLocks noChangeAspect="1"/>
            </p:cNvSpPr>
            <p:nvPr/>
          </p:nvSpPr>
          <p:spPr>
            <a:xfrm>
              <a:off x="5547704" y="5811550"/>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45</a:t>
              </a:r>
            </a:p>
          </p:txBody>
        </p:sp>
        <p:sp>
          <p:nvSpPr>
            <p:cNvPr id="310" name="TextBox 309">
              <a:extLst>
                <a:ext uri="{FF2B5EF4-FFF2-40B4-BE49-F238E27FC236}">
                  <a16:creationId xmlns:a16="http://schemas.microsoft.com/office/drawing/2014/main" id="{DC0E7003-828A-474E-9EA8-87C5E18F95D4}"/>
                </a:ext>
              </a:extLst>
            </p:cNvPr>
            <p:cNvSpPr txBox="1"/>
            <p:nvPr/>
          </p:nvSpPr>
          <p:spPr>
            <a:xfrm>
              <a:off x="5606124" y="5728997"/>
              <a:ext cx="612412" cy="276999"/>
            </a:xfrm>
            <a:prstGeom prst="rect">
              <a:avLst/>
            </a:prstGeom>
            <a:noFill/>
          </p:spPr>
          <p:txBody>
            <a:bodyPr wrap="none" rtlCol="0">
              <a:spAutoFit/>
            </a:bodyPr>
            <a:lstStyle/>
            <a:p>
              <a:r>
                <a:rPr lang="it-IT" sz="1200" dirty="0">
                  <a:latin typeface="Rockwell Condensed" panose="02060603050405020104" pitchFamily="18" charset="0"/>
                </a:rPr>
                <a:t>Bermuda</a:t>
              </a:r>
            </a:p>
          </p:txBody>
        </p:sp>
        <p:sp>
          <p:nvSpPr>
            <p:cNvPr id="311" name="Rectangle 310">
              <a:extLst>
                <a:ext uri="{FF2B5EF4-FFF2-40B4-BE49-F238E27FC236}">
                  <a16:creationId xmlns:a16="http://schemas.microsoft.com/office/drawing/2014/main" id="{5A2717AD-69CC-4227-9202-F4927592785D}"/>
                </a:ext>
              </a:extLst>
            </p:cNvPr>
            <p:cNvSpPr/>
            <p:nvPr/>
          </p:nvSpPr>
          <p:spPr>
            <a:xfrm>
              <a:off x="5028124" y="5119952"/>
              <a:ext cx="468000" cy="468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3" name="TextBox 312">
              <a:extLst>
                <a:ext uri="{FF2B5EF4-FFF2-40B4-BE49-F238E27FC236}">
                  <a16:creationId xmlns:a16="http://schemas.microsoft.com/office/drawing/2014/main" id="{46C9B372-30AC-48B0-9DC7-48E70A75FD96}"/>
                </a:ext>
              </a:extLst>
            </p:cNvPr>
            <p:cNvSpPr txBox="1"/>
            <p:nvPr/>
          </p:nvSpPr>
          <p:spPr>
            <a:xfrm>
              <a:off x="5606124" y="5215453"/>
              <a:ext cx="978345" cy="276999"/>
            </a:xfrm>
            <a:prstGeom prst="rect">
              <a:avLst/>
            </a:prstGeom>
            <a:noFill/>
          </p:spPr>
          <p:txBody>
            <a:bodyPr wrap="none" rtlCol="0">
              <a:spAutoFit/>
            </a:bodyPr>
            <a:lstStyle/>
            <a:p>
              <a:r>
                <a:rPr lang="it-IT" sz="1200" dirty="0">
                  <a:latin typeface="Rockwell Condensed" panose="02060603050405020104" pitchFamily="18" charset="0"/>
                </a:rPr>
                <a:t>New Providence</a:t>
              </a:r>
            </a:p>
          </p:txBody>
        </p:sp>
        <p:sp>
          <p:nvSpPr>
            <p:cNvPr id="312" name="Rectangle 311">
              <a:extLst>
                <a:ext uri="{FF2B5EF4-FFF2-40B4-BE49-F238E27FC236}">
                  <a16:creationId xmlns:a16="http://schemas.microsoft.com/office/drawing/2014/main" id="{D6140B39-E186-4FA4-9C6D-A98F398836A1}"/>
                </a:ext>
              </a:extLst>
            </p:cNvPr>
            <p:cNvSpPr>
              <a:spLocks noChangeAspect="1"/>
            </p:cNvSpPr>
            <p:nvPr/>
          </p:nvSpPr>
          <p:spPr>
            <a:xfrm>
              <a:off x="5547704" y="5298006"/>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44</a:t>
              </a:r>
            </a:p>
          </p:txBody>
        </p:sp>
        <p:pic>
          <p:nvPicPr>
            <p:cNvPr id="127" name="Picture 2" descr="Image result for pirate flag image">
              <a:extLst>
                <a:ext uri="{FF2B5EF4-FFF2-40B4-BE49-F238E27FC236}">
                  <a16:creationId xmlns:a16="http://schemas.microsoft.com/office/drawing/2014/main" id="{FE19AA7A-79BB-4573-A80D-5583FA3C7F20}"/>
                </a:ext>
              </a:extLst>
            </p:cNvPr>
            <p:cNvPicPr preferRelativeResize="0">
              <a:picLocks noChangeAspect="1" noChangeArrowheads="1"/>
            </p:cNvPicPr>
            <p:nvPr/>
          </p:nvPicPr>
          <p:blipFill rotWithShape="1">
            <a:blip r:embed="rId6">
              <a:extLst>
                <a:ext uri="{28A0092B-C50C-407E-A947-70E740481C1C}">
                  <a14:useLocalDpi xmlns:a14="http://schemas.microsoft.com/office/drawing/2010/main" val="0"/>
                </a:ext>
              </a:extLst>
            </a:blip>
            <a:srcRect l="18873" r="19214"/>
            <a:stretch/>
          </p:blipFill>
          <p:spPr bwMode="auto">
            <a:xfrm>
              <a:off x="5028940" y="5116290"/>
              <a:ext cx="469864" cy="475324"/>
            </a:xfrm>
            <a:prstGeom prst="rect">
              <a:avLst/>
            </a:prstGeom>
            <a:noFill/>
            <a:extLst>
              <a:ext uri="{909E8E84-426E-40DD-AFC4-6F175D3DCCD1}">
                <a14:hiddenFill xmlns:a14="http://schemas.microsoft.com/office/drawing/2010/main">
                  <a:solidFill>
                    <a:srgbClr val="FFFFFF"/>
                  </a:solidFill>
                </a14:hiddenFill>
              </a:ext>
            </a:extLst>
          </p:spPr>
        </p:pic>
        <p:sp>
          <p:nvSpPr>
            <p:cNvPr id="305" name="Rectangle 304">
              <a:extLst>
                <a:ext uri="{FF2B5EF4-FFF2-40B4-BE49-F238E27FC236}">
                  <a16:creationId xmlns:a16="http://schemas.microsoft.com/office/drawing/2014/main" id="{ED63B6F5-40A1-4382-A137-6B01DB8BB48D}"/>
                </a:ext>
              </a:extLst>
            </p:cNvPr>
            <p:cNvSpPr/>
            <p:nvPr/>
          </p:nvSpPr>
          <p:spPr>
            <a:xfrm>
              <a:off x="5028124" y="6147039"/>
              <a:ext cx="468000" cy="468000"/>
            </a:xfrm>
            <a:prstGeom prst="rect">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6" name="Rectangle 305">
              <a:extLst>
                <a:ext uri="{FF2B5EF4-FFF2-40B4-BE49-F238E27FC236}">
                  <a16:creationId xmlns:a16="http://schemas.microsoft.com/office/drawing/2014/main" id="{99CCBC06-EC3C-4CA0-B991-53A9A94180FB}"/>
                </a:ext>
              </a:extLst>
            </p:cNvPr>
            <p:cNvSpPr>
              <a:spLocks noChangeAspect="1"/>
            </p:cNvSpPr>
            <p:nvPr/>
          </p:nvSpPr>
          <p:spPr>
            <a:xfrm>
              <a:off x="5547704" y="6325093"/>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46</a:t>
              </a:r>
            </a:p>
          </p:txBody>
        </p:sp>
        <p:sp>
          <p:nvSpPr>
            <p:cNvPr id="307" name="TextBox 306">
              <a:extLst>
                <a:ext uri="{FF2B5EF4-FFF2-40B4-BE49-F238E27FC236}">
                  <a16:creationId xmlns:a16="http://schemas.microsoft.com/office/drawing/2014/main" id="{64D00E13-1797-4B2A-8AED-43CE6CB12DCA}"/>
                </a:ext>
              </a:extLst>
            </p:cNvPr>
            <p:cNvSpPr txBox="1"/>
            <p:nvPr/>
          </p:nvSpPr>
          <p:spPr>
            <a:xfrm>
              <a:off x="5606124" y="6242540"/>
              <a:ext cx="726481" cy="276999"/>
            </a:xfrm>
            <a:prstGeom prst="rect">
              <a:avLst/>
            </a:prstGeom>
            <a:noFill/>
          </p:spPr>
          <p:txBody>
            <a:bodyPr wrap="none" rtlCol="0">
              <a:spAutoFit/>
            </a:bodyPr>
            <a:lstStyle/>
            <a:p>
              <a:r>
                <a:rPr lang="it-IT" sz="1200" dirty="0">
                  <a:latin typeface="Rockwell Condensed" panose="02060603050405020104" pitchFamily="18" charset="0"/>
                </a:rPr>
                <a:t>Cape </a:t>
              </a:r>
              <a:r>
                <a:rPr lang="it-IT" sz="1200" dirty="0" err="1">
                  <a:latin typeface="Rockwell Condensed" panose="02060603050405020104" pitchFamily="18" charset="0"/>
                </a:rPr>
                <a:t>Coast</a:t>
              </a:r>
              <a:endParaRPr lang="it-IT" sz="1200" dirty="0">
                <a:latin typeface="Rockwell Condensed" panose="02060603050405020104" pitchFamily="18" charset="0"/>
              </a:endParaRPr>
            </a:p>
          </p:txBody>
        </p:sp>
      </p:grpSp>
      <p:grpSp>
        <p:nvGrpSpPr>
          <p:cNvPr id="15" name="Group 14">
            <a:extLst>
              <a:ext uri="{FF2B5EF4-FFF2-40B4-BE49-F238E27FC236}">
                <a16:creationId xmlns:a16="http://schemas.microsoft.com/office/drawing/2014/main" id="{AF607BFE-88A8-4664-9107-E99DD0FE2942}"/>
              </a:ext>
            </a:extLst>
          </p:cNvPr>
          <p:cNvGrpSpPr/>
          <p:nvPr/>
        </p:nvGrpSpPr>
        <p:grpSpPr>
          <a:xfrm>
            <a:off x="6603560" y="3586644"/>
            <a:ext cx="1331608" cy="3028395"/>
            <a:chOff x="6448782" y="3586644"/>
            <a:chExt cx="1331608" cy="3028395"/>
          </a:xfrm>
        </p:grpSpPr>
        <p:sp>
          <p:nvSpPr>
            <p:cNvPr id="345" name="Rectangle 344">
              <a:extLst>
                <a:ext uri="{FF2B5EF4-FFF2-40B4-BE49-F238E27FC236}">
                  <a16:creationId xmlns:a16="http://schemas.microsoft.com/office/drawing/2014/main" id="{D5824722-CE30-405C-9F98-21729AA556BB}"/>
                </a:ext>
              </a:extLst>
            </p:cNvPr>
            <p:cNvSpPr/>
            <p:nvPr/>
          </p:nvSpPr>
          <p:spPr>
            <a:xfrm>
              <a:off x="6448782" y="3586644"/>
              <a:ext cx="468000" cy="468000"/>
            </a:xfrm>
            <a:prstGeom prst="rect">
              <a:avLst/>
            </a:prstGeom>
            <a:solidFill>
              <a:schemeClr val="bg1"/>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6" name="Rectangle 345">
              <a:extLst>
                <a:ext uri="{FF2B5EF4-FFF2-40B4-BE49-F238E27FC236}">
                  <a16:creationId xmlns:a16="http://schemas.microsoft.com/office/drawing/2014/main" id="{96D08058-16DA-435B-9692-D6C4CD19905D}"/>
                </a:ext>
              </a:extLst>
            </p:cNvPr>
            <p:cNvSpPr>
              <a:spLocks noChangeAspect="1"/>
            </p:cNvSpPr>
            <p:nvPr/>
          </p:nvSpPr>
          <p:spPr>
            <a:xfrm>
              <a:off x="6968362" y="3764698"/>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51</a:t>
              </a:r>
            </a:p>
          </p:txBody>
        </p:sp>
        <p:sp>
          <p:nvSpPr>
            <p:cNvPr id="347" name="TextBox 346">
              <a:extLst>
                <a:ext uri="{FF2B5EF4-FFF2-40B4-BE49-F238E27FC236}">
                  <a16:creationId xmlns:a16="http://schemas.microsoft.com/office/drawing/2014/main" id="{BD9CE1BF-8EAA-443B-A84C-BE2E91F8BA27}"/>
                </a:ext>
              </a:extLst>
            </p:cNvPr>
            <p:cNvSpPr txBox="1"/>
            <p:nvPr/>
          </p:nvSpPr>
          <p:spPr>
            <a:xfrm>
              <a:off x="7039482" y="3682145"/>
              <a:ext cx="687752" cy="276999"/>
            </a:xfrm>
            <a:prstGeom prst="rect">
              <a:avLst/>
            </a:prstGeom>
            <a:noFill/>
          </p:spPr>
          <p:txBody>
            <a:bodyPr wrap="none" rtlCol="0">
              <a:spAutoFit/>
            </a:bodyPr>
            <a:lstStyle/>
            <a:p>
              <a:r>
                <a:rPr lang="it-IT" sz="1200" dirty="0" err="1">
                  <a:latin typeface="Rockwell Condensed" panose="02060603050405020104" pitchFamily="18" charset="0"/>
                </a:rPr>
                <a:t>Carmantin</a:t>
              </a:r>
              <a:endParaRPr lang="it-IT" sz="1200" dirty="0">
                <a:latin typeface="Rockwell Condensed" panose="02060603050405020104" pitchFamily="18" charset="0"/>
              </a:endParaRPr>
            </a:p>
          </p:txBody>
        </p:sp>
        <p:sp>
          <p:nvSpPr>
            <p:cNvPr id="342" name="Rectangle 341">
              <a:extLst>
                <a:ext uri="{FF2B5EF4-FFF2-40B4-BE49-F238E27FC236}">
                  <a16:creationId xmlns:a16="http://schemas.microsoft.com/office/drawing/2014/main" id="{854C5C5C-E8E2-4D12-B9C7-9BA97851D272}"/>
                </a:ext>
              </a:extLst>
            </p:cNvPr>
            <p:cNvSpPr/>
            <p:nvPr/>
          </p:nvSpPr>
          <p:spPr>
            <a:xfrm>
              <a:off x="6448782" y="4096526"/>
              <a:ext cx="468000" cy="468000"/>
            </a:xfrm>
            <a:prstGeom prst="rect">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3" name="Rectangle 342">
              <a:extLst>
                <a:ext uri="{FF2B5EF4-FFF2-40B4-BE49-F238E27FC236}">
                  <a16:creationId xmlns:a16="http://schemas.microsoft.com/office/drawing/2014/main" id="{068AEF94-1702-4013-BEF2-CE0AD466957A}"/>
                </a:ext>
              </a:extLst>
            </p:cNvPr>
            <p:cNvSpPr>
              <a:spLocks noChangeAspect="1"/>
            </p:cNvSpPr>
            <p:nvPr/>
          </p:nvSpPr>
          <p:spPr>
            <a:xfrm>
              <a:off x="6968362" y="4274580"/>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52</a:t>
              </a:r>
            </a:p>
          </p:txBody>
        </p:sp>
        <p:sp>
          <p:nvSpPr>
            <p:cNvPr id="344" name="TextBox 343">
              <a:extLst>
                <a:ext uri="{FF2B5EF4-FFF2-40B4-BE49-F238E27FC236}">
                  <a16:creationId xmlns:a16="http://schemas.microsoft.com/office/drawing/2014/main" id="{CF764106-7782-4B42-B5ED-DE41E063C538}"/>
                </a:ext>
              </a:extLst>
            </p:cNvPr>
            <p:cNvSpPr txBox="1"/>
            <p:nvPr/>
          </p:nvSpPr>
          <p:spPr>
            <a:xfrm>
              <a:off x="7039482" y="4192027"/>
              <a:ext cx="569515" cy="276999"/>
            </a:xfrm>
            <a:prstGeom prst="rect">
              <a:avLst/>
            </a:prstGeom>
            <a:noFill/>
          </p:spPr>
          <p:txBody>
            <a:bodyPr wrap="none" rtlCol="0">
              <a:spAutoFit/>
            </a:bodyPr>
            <a:lstStyle/>
            <a:p>
              <a:r>
                <a:rPr lang="it-IT" sz="1200" dirty="0" err="1">
                  <a:latin typeface="Rockwell Condensed" panose="02060603050405020104" pitchFamily="18" charset="0"/>
                </a:rPr>
                <a:t>Whydah</a:t>
              </a:r>
              <a:endParaRPr lang="it-IT" sz="1200" dirty="0">
                <a:latin typeface="Rockwell Condensed" panose="02060603050405020104" pitchFamily="18" charset="0"/>
              </a:endParaRPr>
            </a:p>
          </p:txBody>
        </p:sp>
        <p:sp>
          <p:nvSpPr>
            <p:cNvPr id="339" name="Rectangle 338">
              <a:extLst>
                <a:ext uri="{FF2B5EF4-FFF2-40B4-BE49-F238E27FC236}">
                  <a16:creationId xmlns:a16="http://schemas.microsoft.com/office/drawing/2014/main" id="{540CF6EE-7402-4A95-B2F0-C61790980A17}"/>
                </a:ext>
              </a:extLst>
            </p:cNvPr>
            <p:cNvSpPr/>
            <p:nvPr/>
          </p:nvSpPr>
          <p:spPr>
            <a:xfrm>
              <a:off x="6448782" y="4606408"/>
              <a:ext cx="468000" cy="468000"/>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0" name="Rectangle 339">
              <a:extLst>
                <a:ext uri="{FF2B5EF4-FFF2-40B4-BE49-F238E27FC236}">
                  <a16:creationId xmlns:a16="http://schemas.microsoft.com/office/drawing/2014/main" id="{9676A11E-8323-4CD3-9578-349A86933331}"/>
                </a:ext>
              </a:extLst>
            </p:cNvPr>
            <p:cNvSpPr>
              <a:spLocks noChangeAspect="1"/>
            </p:cNvSpPr>
            <p:nvPr/>
          </p:nvSpPr>
          <p:spPr>
            <a:xfrm>
              <a:off x="6968362" y="4784462"/>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53</a:t>
              </a:r>
            </a:p>
          </p:txBody>
        </p:sp>
        <p:sp>
          <p:nvSpPr>
            <p:cNvPr id="341" name="TextBox 340">
              <a:extLst>
                <a:ext uri="{FF2B5EF4-FFF2-40B4-BE49-F238E27FC236}">
                  <a16:creationId xmlns:a16="http://schemas.microsoft.com/office/drawing/2014/main" id="{E72637A6-C0FB-448C-AB82-CDADA89C323A}"/>
                </a:ext>
              </a:extLst>
            </p:cNvPr>
            <p:cNvSpPr txBox="1"/>
            <p:nvPr/>
          </p:nvSpPr>
          <p:spPr>
            <a:xfrm>
              <a:off x="7039482" y="4701909"/>
              <a:ext cx="740908" cy="276999"/>
            </a:xfrm>
            <a:prstGeom prst="rect">
              <a:avLst/>
            </a:prstGeom>
            <a:noFill/>
          </p:spPr>
          <p:txBody>
            <a:bodyPr wrap="none" rtlCol="0">
              <a:spAutoFit/>
            </a:bodyPr>
            <a:lstStyle/>
            <a:p>
              <a:r>
                <a:rPr lang="it-IT" sz="1200" dirty="0">
                  <a:latin typeface="Rockwell Condensed" panose="02060603050405020104" pitchFamily="18" charset="0"/>
                </a:rPr>
                <a:t>Cape Lopez</a:t>
              </a:r>
            </a:p>
          </p:txBody>
        </p:sp>
        <p:sp>
          <p:nvSpPr>
            <p:cNvPr id="333" name="Rectangle 332">
              <a:extLst>
                <a:ext uri="{FF2B5EF4-FFF2-40B4-BE49-F238E27FC236}">
                  <a16:creationId xmlns:a16="http://schemas.microsoft.com/office/drawing/2014/main" id="{973FFC16-AAC6-4396-B384-FDC1EB738B19}"/>
                </a:ext>
              </a:extLst>
            </p:cNvPr>
            <p:cNvSpPr/>
            <p:nvPr/>
          </p:nvSpPr>
          <p:spPr>
            <a:xfrm>
              <a:off x="6448782" y="5633496"/>
              <a:ext cx="468000" cy="468000"/>
            </a:xfrm>
            <a:prstGeom prst="rect">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4" name="Rectangle 333">
              <a:extLst>
                <a:ext uri="{FF2B5EF4-FFF2-40B4-BE49-F238E27FC236}">
                  <a16:creationId xmlns:a16="http://schemas.microsoft.com/office/drawing/2014/main" id="{A224ABAA-04F4-4253-A178-E12261E4C5E8}"/>
                </a:ext>
              </a:extLst>
            </p:cNvPr>
            <p:cNvSpPr>
              <a:spLocks noChangeAspect="1"/>
            </p:cNvSpPr>
            <p:nvPr/>
          </p:nvSpPr>
          <p:spPr>
            <a:xfrm>
              <a:off x="6968362" y="5811550"/>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55</a:t>
              </a:r>
            </a:p>
          </p:txBody>
        </p:sp>
        <p:sp>
          <p:nvSpPr>
            <p:cNvPr id="335" name="TextBox 334">
              <a:extLst>
                <a:ext uri="{FF2B5EF4-FFF2-40B4-BE49-F238E27FC236}">
                  <a16:creationId xmlns:a16="http://schemas.microsoft.com/office/drawing/2014/main" id="{C342774C-BFBB-4F87-833B-06FF60CA32C4}"/>
                </a:ext>
              </a:extLst>
            </p:cNvPr>
            <p:cNvSpPr txBox="1"/>
            <p:nvPr/>
          </p:nvSpPr>
          <p:spPr>
            <a:xfrm>
              <a:off x="7039482" y="5728997"/>
              <a:ext cx="601447" cy="276999"/>
            </a:xfrm>
            <a:prstGeom prst="rect">
              <a:avLst/>
            </a:prstGeom>
            <a:noFill/>
          </p:spPr>
          <p:txBody>
            <a:bodyPr wrap="none" rtlCol="0">
              <a:spAutoFit/>
            </a:bodyPr>
            <a:lstStyle/>
            <a:p>
              <a:r>
                <a:rPr lang="it-IT" sz="1200" dirty="0">
                  <a:latin typeface="Rockwell Condensed" panose="02060603050405020104" pitchFamily="18" charset="0"/>
                </a:rPr>
                <a:t>Zanzibar</a:t>
              </a:r>
            </a:p>
          </p:txBody>
        </p:sp>
        <p:sp>
          <p:nvSpPr>
            <p:cNvPr id="336" name="Rectangle 335">
              <a:extLst>
                <a:ext uri="{FF2B5EF4-FFF2-40B4-BE49-F238E27FC236}">
                  <a16:creationId xmlns:a16="http://schemas.microsoft.com/office/drawing/2014/main" id="{8E30543F-7B4F-4B7B-81DD-273D552C68A7}"/>
                </a:ext>
              </a:extLst>
            </p:cNvPr>
            <p:cNvSpPr/>
            <p:nvPr/>
          </p:nvSpPr>
          <p:spPr>
            <a:xfrm>
              <a:off x="6448782" y="5119952"/>
              <a:ext cx="468000" cy="468000"/>
            </a:xfrm>
            <a:prstGeom prst="rect">
              <a:avLst/>
            </a:prstGeom>
            <a:solidFill>
              <a:schemeClr val="bg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7" name="Rectangle 336">
              <a:extLst>
                <a:ext uri="{FF2B5EF4-FFF2-40B4-BE49-F238E27FC236}">
                  <a16:creationId xmlns:a16="http://schemas.microsoft.com/office/drawing/2014/main" id="{474C36D5-29CD-4C00-9289-B91670A98DB2}"/>
                </a:ext>
              </a:extLst>
            </p:cNvPr>
            <p:cNvSpPr>
              <a:spLocks noChangeAspect="1"/>
            </p:cNvSpPr>
            <p:nvPr/>
          </p:nvSpPr>
          <p:spPr>
            <a:xfrm>
              <a:off x="6968362" y="5298006"/>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54</a:t>
              </a:r>
            </a:p>
          </p:txBody>
        </p:sp>
        <p:sp>
          <p:nvSpPr>
            <p:cNvPr id="338" name="TextBox 337">
              <a:extLst>
                <a:ext uri="{FF2B5EF4-FFF2-40B4-BE49-F238E27FC236}">
                  <a16:creationId xmlns:a16="http://schemas.microsoft.com/office/drawing/2014/main" id="{DF9B0AC9-7FDA-4276-AEAD-B48DE7D55562}"/>
                </a:ext>
              </a:extLst>
            </p:cNvPr>
            <p:cNvSpPr txBox="1"/>
            <p:nvPr/>
          </p:nvSpPr>
          <p:spPr>
            <a:xfrm>
              <a:off x="7039482" y="5215453"/>
              <a:ext cx="460511" cy="276999"/>
            </a:xfrm>
            <a:prstGeom prst="rect">
              <a:avLst/>
            </a:prstGeom>
            <a:noFill/>
          </p:spPr>
          <p:txBody>
            <a:bodyPr wrap="none" rtlCol="0">
              <a:spAutoFit/>
            </a:bodyPr>
            <a:lstStyle/>
            <a:p>
              <a:r>
                <a:rPr lang="it-IT" sz="1200" dirty="0" err="1">
                  <a:latin typeface="Rockwell Condensed" panose="02060603050405020104" pitchFamily="18" charset="0"/>
                </a:rPr>
                <a:t>Kilwa</a:t>
              </a:r>
              <a:endParaRPr lang="it-IT" sz="1200" dirty="0">
                <a:latin typeface="Rockwell Condensed" panose="02060603050405020104" pitchFamily="18" charset="0"/>
              </a:endParaRPr>
            </a:p>
          </p:txBody>
        </p:sp>
        <p:sp>
          <p:nvSpPr>
            <p:cNvPr id="330" name="Rectangle 329">
              <a:extLst>
                <a:ext uri="{FF2B5EF4-FFF2-40B4-BE49-F238E27FC236}">
                  <a16:creationId xmlns:a16="http://schemas.microsoft.com/office/drawing/2014/main" id="{79CE1395-19EE-4EC9-B0D0-B678335EF402}"/>
                </a:ext>
              </a:extLst>
            </p:cNvPr>
            <p:cNvSpPr/>
            <p:nvPr/>
          </p:nvSpPr>
          <p:spPr>
            <a:xfrm>
              <a:off x="6448782" y="6147039"/>
              <a:ext cx="468000" cy="468000"/>
            </a:xfrm>
            <a:prstGeom prst="rect">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1" name="Rectangle 330">
              <a:extLst>
                <a:ext uri="{FF2B5EF4-FFF2-40B4-BE49-F238E27FC236}">
                  <a16:creationId xmlns:a16="http://schemas.microsoft.com/office/drawing/2014/main" id="{E6B23C9D-CF18-4CC2-B72C-CA50B947414C}"/>
                </a:ext>
              </a:extLst>
            </p:cNvPr>
            <p:cNvSpPr>
              <a:spLocks noChangeAspect="1"/>
            </p:cNvSpPr>
            <p:nvPr/>
          </p:nvSpPr>
          <p:spPr>
            <a:xfrm>
              <a:off x="6968362" y="6325093"/>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56</a:t>
              </a:r>
            </a:p>
          </p:txBody>
        </p:sp>
        <p:sp>
          <p:nvSpPr>
            <p:cNvPr id="332" name="TextBox 331">
              <a:extLst>
                <a:ext uri="{FF2B5EF4-FFF2-40B4-BE49-F238E27FC236}">
                  <a16:creationId xmlns:a16="http://schemas.microsoft.com/office/drawing/2014/main" id="{9D3921BD-C145-4397-B064-52C2B86940B5}"/>
                </a:ext>
              </a:extLst>
            </p:cNvPr>
            <p:cNvSpPr txBox="1"/>
            <p:nvPr/>
          </p:nvSpPr>
          <p:spPr>
            <a:xfrm>
              <a:off x="7039482" y="6242540"/>
              <a:ext cx="577402" cy="276999"/>
            </a:xfrm>
            <a:prstGeom prst="rect">
              <a:avLst/>
            </a:prstGeom>
            <a:noFill/>
          </p:spPr>
          <p:txBody>
            <a:bodyPr wrap="none" rtlCol="0">
              <a:spAutoFit/>
            </a:bodyPr>
            <a:lstStyle/>
            <a:p>
              <a:r>
                <a:rPr lang="it-IT" sz="1200" dirty="0" err="1">
                  <a:latin typeface="Rockwell Condensed" panose="02060603050405020104" pitchFamily="18" charset="0"/>
                </a:rPr>
                <a:t>Ethiopia</a:t>
              </a:r>
              <a:endParaRPr lang="it-IT" sz="1200" dirty="0">
                <a:latin typeface="Rockwell Condensed" panose="02060603050405020104" pitchFamily="18" charset="0"/>
              </a:endParaRPr>
            </a:p>
          </p:txBody>
        </p:sp>
      </p:grpSp>
      <p:grpSp>
        <p:nvGrpSpPr>
          <p:cNvPr id="13" name="Group 12">
            <a:extLst>
              <a:ext uri="{FF2B5EF4-FFF2-40B4-BE49-F238E27FC236}">
                <a16:creationId xmlns:a16="http://schemas.microsoft.com/office/drawing/2014/main" id="{3D823622-CAC1-4232-94BE-D1349CC421C5}"/>
              </a:ext>
            </a:extLst>
          </p:cNvPr>
          <p:cNvGrpSpPr/>
          <p:nvPr/>
        </p:nvGrpSpPr>
        <p:grpSpPr>
          <a:xfrm>
            <a:off x="3361805" y="3586644"/>
            <a:ext cx="1501648" cy="3032057"/>
            <a:chOff x="3607466" y="3586644"/>
            <a:chExt cx="1501648" cy="3032057"/>
          </a:xfrm>
        </p:grpSpPr>
        <p:sp>
          <p:nvSpPr>
            <p:cNvPr id="295" name="Rectangle 294">
              <a:extLst>
                <a:ext uri="{FF2B5EF4-FFF2-40B4-BE49-F238E27FC236}">
                  <a16:creationId xmlns:a16="http://schemas.microsoft.com/office/drawing/2014/main" id="{3C9F8095-89F7-4AE5-A291-F2975E4D1897}"/>
                </a:ext>
              </a:extLst>
            </p:cNvPr>
            <p:cNvSpPr/>
            <p:nvPr/>
          </p:nvSpPr>
          <p:spPr>
            <a:xfrm>
              <a:off x="3607466" y="3586644"/>
              <a:ext cx="468000" cy="468000"/>
            </a:xfrm>
            <a:prstGeom prst="rect">
              <a:avLst/>
            </a:prstGeom>
            <a:solidFill>
              <a:schemeClr val="bg1"/>
            </a:solid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6" name="Rectangle 295">
              <a:extLst>
                <a:ext uri="{FF2B5EF4-FFF2-40B4-BE49-F238E27FC236}">
                  <a16:creationId xmlns:a16="http://schemas.microsoft.com/office/drawing/2014/main" id="{A587B6B0-55F2-4664-8668-D1E8E8FAEC51}"/>
                </a:ext>
              </a:extLst>
            </p:cNvPr>
            <p:cNvSpPr>
              <a:spLocks noChangeAspect="1"/>
            </p:cNvSpPr>
            <p:nvPr/>
          </p:nvSpPr>
          <p:spPr>
            <a:xfrm>
              <a:off x="4120696" y="3764698"/>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31</a:t>
              </a:r>
            </a:p>
          </p:txBody>
        </p:sp>
        <p:sp>
          <p:nvSpPr>
            <p:cNvPr id="297" name="TextBox 296">
              <a:extLst>
                <a:ext uri="{FF2B5EF4-FFF2-40B4-BE49-F238E27FC236}">
                  <a16:creationId xmlns:a16="http://schemas.microsoft.com/office/drawing/2014/main" id="{97ECE32C-2B4D-41D7-A720-E78705E54C4F}"/>
                </a:ext>
              </a:extLst>
            </p:cNvPr>
            <p:cNvSpPr txBox="1"/>
            <p:nvPr/>
          </p:nvSpPr>
          <p:spPr>
            <a:xfrm>
              <a:off x="4179116" y="3682145"/>
              <a:ext cx="815223" cy="276999"/>
            </a:xfrm>
            <a:prstGeom prst="rect">
              <a:avLst/>
            </a:prstGeom>
            <a:noFill/>
          </p:spPr>
          <p:txBody>
            <a:bodyPr wrap="none" rtlCol="0">
              <a:spAutoFit/>
            </a:bodyPr>
            <a:lstStyle/>
            <a:p>
              <a:r>
                <a:rPr lang="it-IT" sz="1200" dirty="0">
                  <a:latin typeface="Rockwell Condensed" panose="02060603050405020104" pitchFamily="18" charset="0"/>
                </a:rPr>
                <a:t>Port o’ </a:t>
              </a:r>
              <a:r>
                <a:rPr lang="it-IT" sz="1200" dirty="0" err="1">
                  <a:latin typeface="Rockwell Condensed" panose="02060603050405020104" pitchFamily="18" charset="0"/>
                </a:rPr>
                <a:t>Spain</a:t>
              </a:r>
              <a:endParaRPr lang="it-IT" sz="1200" dirty="0">
                <a:latin typeface="Rockwell Condensed" panose="02060603050405020104" pitchFamily="18" charset="0"/>
              </a:endParaRPr>
            </a:p>
          </p:txBody>
        </p:sp>
        <p:sp>
          <p:nvSpPr>
            <p:cNvPr id="292" name="Rectangle 291">
              <a:extLst>
                <a:ext uri="{FF2B5EF4-FFF2-40B4-BE49-F238E27FC236}">
                  <a16:creationId xmlns:a16="http://schemas.microsoft.com/office/drawing/2014/main" id="{2B3119B9-26F0-42FD-BD20-6AC8D8BEBDDA}"/>
                </a:ext>
              </a:extLst>
            </p:cNvPr>
            <p:cNvSpPr/>
            <p:nvPr/>
          </p:nvSpPr>
          <p:spPr>
            <a:xfrm>
              <a:off x="3607466" y="4096526"/>
              <a:ext cx="468000" cy="468000"/>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3" name="Rectangle 292">
              <a:extLst>
                <a:ext uri="{FF2B5EF4-FFF2-40B4-BE49-F238E27FC236}">
                  <a16:creationId xmlns:a16="http://schemas.microsoft.com/office/drawing/2014/main" id="{7EAF8073-534C-439D-BA92-2BE2C3E6CA9C}"/>
                </a:ext>
              </a:extLst>
            </p:cNvPr>
            <p:cNvSpPr>
              <a:spLocks noChangeAspect="1"/>
            </p:cNvSpPr>
            <p:nvPr/>
          </p:nvSpPr>
          <p:spPr>
            <a:xfrm>
              <a:off x="4120696" y="4274580"/>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32</a:t>
              </a:r>
            </a:p>
          </p:txBody>
        </p:sp>
        <p:sp>
          <p:nvSpPr>
            <p:cNvPr id="294" name="TextBox 293">
              <a:extLst>
                <a:ext uri="{FF2B5EF4-FFF2-40B4-BE49-F238E27FC236}">
                  <a16:creationId xmlns:a16="http://schemas.microsoft.com/office/drawing/2014/main" id="{B777BBE4-031A-4E19-AEB6-EC08B845D574}"/>
                </a:ext>
              </a:extLst>
            </p:cNvPr>
            <p:cNvSpPr txBox="1"/>
            <p:nvPr/>
          </p:nvSpPr>
          <p:spPr>
            <a:xfrm>
              <a:off x="4179116" y="4192027"/>
              <a:ext cx="718210" cy="276999"/>
            </a:xfrm>
            <a:prstGeom prst="rect">
              <a:avLst/>
            </a:prstGeom>
            <a:noFill/>
          </p:spPr>
          <p:txBody>
            <a:bodyPr wrap="none" rtlCol="0">
              <a:spAutoFit/>
            </a:bodyPr>
            <a:lstStyle/>
            <a:p>
              <a:r>
                <a:rPr lang="it-IT" sz="1200" dirty="0">
                  <a:latin typeface="Rockwell Condensed" panose="02060603050405020104" pitchFamily="18" charset="0"/>
                </a:rPr>
                <a:t>Martinique</a:t>
              </a:r>
            </a:p>
          </p:txBody>
        </p:sp>
        <p:sp>
          <p:nvSpPr>
            <p:cNvPr id="289" name="Rectangle 288">
              <a:extLst>
                <a:ext uri="{FF2B5EF4-FFF2-40B4-BE49-F238E27FC236}">
                  <a16:creationId xmlns:a16="http://schemas.microsoft.com/office/drawing/2014/main" id="{788B5AB7-8576-4B39-9EDF-E9D23C02C2B1}"/>
                </a:ext>
              </a:extLst>
            </p:cNvPr>
            <p:cNvSpPr/>
            <p:nvPr/>
          </p:nvSpPr>
          <p:spPr>
            <a:xfrm>
              <a:off x="3607466" y="4606408"/>
              <a:ext cx="468000" cy="468000"/>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0" name="Rectangle 289">
              <a:extLst>
                <a:ext uri="{FF2B5EF4-FFF2-40B4-BE49-F238E27FC236}">
                  <a16:creationId xmlns:a16="http://schemas.microsoft.com/office/drawing/2014/main" id="{476FD1BF-A002-40FC-AEE8-348AC51D2AA1}"/>
                </a:ext>
              </a:extLst>
            </p:cNvPr>
            <p:cNvSpPr>
              <a:spLocks noChangeAspect="1"/>
            </p:cNvSpPr>
            <p:nvPr/>
          </p:nvSpPr>
          <p:spPr>
            <a:xfrm>
              <a:off x="4120696" y="4784462"/>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33</a:t>
              </a:r>
            </a:p>
          </p:txBody>
        </p:sp>
        <p:sp>
          <p:nvSpPr>
            <p:cNvPr id="291" name="TextBox 290">
              <a:extLst>
                <a:ext uri="{FF2B5EF4-FFF2-40B4-BE49-F238E27FC236}">
                  <a16:creationId xmlns:a16="http://schemas.microsoft.com/office/drawing/2014/main" id="{19EECFA3-6E56-44C5-A2AD-1ED8D0FA0C5E}"/>
                </a:ext>
              </a:extLst>
            </p:cNvPr>
            <p:cNvSpPr txBox="1"/>
            <p:nvPr/>
          </p:nvSpPr>
          <p:spPr>
            <a:xfrm>
              <a:off x="4179116" y="4701909"/>
              <a:ext cx="732893" cy="276999"/>
            </a:xfrm>
            <a:prstGeom prst="rect">
              <a:avLst/>
            </a:prstGeom>
            <a:noFill/>
          </p:spPr>
          <p:txBody>
            <a:bodyPr wrap="none" rtlCol="0">
              <a:spAutoFit/>
            </a:bodyPr>
            <a:lstStyle/>
            <a:p>
              <a:r>
                <a:rPr lang="it-IT" sz="1200" dirty="0" err="1">
                  <a:latin typeface="Rockwell Condensed" panose="02060603050405020104" pitchFamily="18" charset="0"/>
                </a:rPr>
                <a:t>Guadaloupe</a:t>
              </a:r>
              <a:endParaRPr lang="it-IT" sz="1200" dirty="0">
                <a:latin typeface="Rockwell Condensed" panose="02060603050405020104" pitchFamily="18" charset="0"/>
              </a:endParaRPr>
            </a:p>
          </p:txBody>
        </p:sp>
        <p:sp>
          <p:nvSpPr>
            <p:cNvPr id="283" name="Rectangle 282">
              <a:extLst>
                <a:ext uri="{FF2B5EF4-FFF2-40B4-BE49-F238E27FC236}">
                  <a16:creationId xmlns:a16="http://schemas.microsoft.com/office/drawing/2014/main" id="{7171B3A7-B5E9-46A5-99FE-E9862F79668D}"/>
                </a:ext>
              </a:extLst>
            </p:cNvPr>
            <p:cNvSpPr/>
            <p:nvPr/>
          </p:nvSpPr>
          <p:spPr>
            <a:xfrm>
              <a:off x="3607466" y="5633496"/>
              <a:ext cx="468000" cy="468000"/>
            </a:xfrm>
            <a:prstGeom prst="rect">
              <a:avLst/>
            </a:prstGeom>
            <a:solidFill>
              <a:schemeClr val="bg1"/>
            </a:solid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4" name="Rectangle 283">
              <a:extLst>
                <a:ext uri="{FF2B5EF4-FFF2-40B4-BE49-F238E27FC236}">
                  <a16:creationId xmlns:a16="http://schemas.microsoft.com/office/drawing/2014/main" id="{5473DDCD-61A1-42FD-8265-3C37192C0027}"/>
                </a:ext>
              </a:extLst>
            </p:cNvPr>
            <p:cNvSpPr>
              <a:spLocks noChangeAspect="1"/>
            </p:cNvSpPr>
            <p:nvPr/>
          </p:nvSpPr>
          <p:spPr>
            <a:xfrm>
              <a:off x="4120696" y="5811550"/>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35</a:t>
              </a:r>
            </a:p>
          </p:txBody>
        </p:sp>
        <p:sp>
          <p:nvSpPr>
            <p:cNvPr id="285" name="TextBox 284">
              <a:extLst>
                <a:ext uri="{FF2B5EF4-FFF2-40B4-BE49-F238E27FC236}">
                  <a16:creationId xmlns:a16="http://schemas.microsoft.com/office/drawing/2014/main" id="{D6FD86F4-352C-440F-9DAC-2648F60067F8}"/>
                </a:ext>
              </a:extLst>
            </p:cNvPr>
            <p:cNvSpPr txBox="1"/>
            <p:nvPr/>
          </p:nvSpPr>
          <p:spPr>
            <a:xfrm>
              <a:off x="4179116" y="5728997"/>
              <a:ext cx="909352" cy="276999"/>
            </a:xfrm>
            <a:prstGeom prst="rect">
              <a:avLst/>
            </a:prstGeom>
            <a:noFill/>
          </p:spPr>
          <p:txBody>
            <a:bodyPr wrap="none" rtlCol="0">
              <a:spAutoFit/>
            </a:bodyPr>
            <a:lstStyle/>
            <a:p>
              <a:r>
                <a:rPr lang="it-IT" sz="1200" dirty="0">
                  <a:latin typeface="Rockwell Condensed" panose="02060603050405020104" pitchFamily="18" charset="0"/>
                </a:rPr>
                <a:t>Santo Domingo</a:t>
              </a:r>
            </a:p>
          </p:txBody>
        </p:sp>
        <p:sp>
          <p:nvSpPr>
            <p:cNvPr id="286" name="Rectangle 285">
              <a:extLst>
                <a:ext uri="{FF2B5EF4-FFF2-40B4-BE49-F238E27FC236}">
                  <a16:creationId xmlns:a16="http://schemas.microsoft.com/office/drawing/2014/main" id="{C8279B2D-A539-484E-BA60-6C87217D53B7}"/>
                </a:ext>
              </a:extLst>
            </p:cNvPr>
            <p:cNvSpPr/>
            <p:nvPr/>
          </p:nvSpPr>
          <p:spPr>
            <a:xfrm>
              <a:off x="3607466" y="5119952"/>
              <a:ext cx="468000" cy="468000"/>
            </a:xfrm>
            <a:prstGeom prst="rect">
              <a:avLst/>
            </a:prstGeom>
            <a:solidFill>
              <a:schemeClr val="bg1"/>
            </a:solid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7" name="Rectangle 286">
              <a:extLst>
                <a:ext uri="{FF2B5EF4-FFF2-40B4-BE49-F238E27FC236}">
                  <a16:creationId xmlns:a16="http://schemas.microsoft.com/office/drawing/2014/main" id="{615FF096-1F09-43CA-9DF3-1749FFB605B9}"/>
                </a:ext>
              </a:extLst>
            </p:cNvPr>
            <p:cNvSpPr>
              <a:spLocks noChangeAspect="1"/>
            </p:cNvSpPr>
            <p:nvPr/>
          </p:nvSpPr>
          <p:spPr>
            <a:xfrm>
              <a:off x="4120696" y="5298006"/>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34</a:t>
              </a:r>
            </a:p>
          </p:txBody>
        </p:sp>
        <p:sp>
          <p:nvSpPr>
            <p:cNvPr id="288" name="TextBox 287">
              <a:extLst>
                <a:ext uri="{FF2B5EF4-FFF2-40B4-BE49-F238E27FC236}">
                  <a16:creationId xmlns:a16="http://schemas.microsoft.com/office/drawing/2014/main" id="{57D8D02F-0AD5-4409-825A-71D3A1144215}"/>
                </a:ext>
              </a:extLst>
            </p:cNvPr>
            <p:cNvSpPr txBox="1"/>
            <p:nvPr/>
          </p:nvSpPr>
          <p:spPr>
            <a:xfrm>
              <a:off x="4179116" y="5215453"/>
              <a:ext cx="623312" cy="276999"/>
            </a:xfrm>
            <a:prstGeom prst="rect">
              <a:avLst/>
            </a:prstGeom>
            <a:noFill/>
          </p:spPr>
          <p:txBody>
            <a:bodyPr wrap="none" rtlCol="0">
              <a:spAutoFit/>
            </a:bodyPr>
            <a:lstStyle/>
            <a:p>
              <a:r>
                <a:rPr lang="it-IT" sz="1200" dirty="0">
                  <a:latin typeface="Rockwell Condensed" panose="02060603050405020104" pitchFamily="18" charset="0"/>
                </a:rPr>
                <a:t>San Juan</a:t>
              </a:r>
            </a:p>
          </p:txBody>
        </p:sp>
        <p:sp>
          <p:nvSpPr>
            <p:cNvPr id="280" name="Rectangle 279">
              <a:extLst>
                <a:ext uri="{FF2B5EF4-FFF2-40B4-BE49-F238E27FC236}">
                  <a16:creationId xmlns:a16="http://schemas.microsoft.com/office/drawing/2014/main" id="{CCB28958-0B3B-4565-BD7D-CBD52D2250F0}"/>
                </a:ext>
              </a:extLst>
            </p:cNvPr>
            <p:cNvSpPr/>
            <p:nvPr/>
          </p:nvSpPr>
          <p:spPr>
            <a:xfrm>
              <a:off x="3607466" y="6147039"/>
              <a:ext cx="468000" cy="468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2" name="TextBox 281">
              <a:extLst>
                <a:ext uri="{FF2B5EF4-FFF2-40B4-BE49-F238E27FC236}">
                  <a16:creationId xmlns:a16="http://schemas.microsoft.com/office/drawing/2014/main" id="{FC45CB96-12F3-45B6-AA2A-72DA2BCE49F5}"/>
                </a:ext>
              </a:extLst>
            </p:cNvPr>
            <p:cNvSpPr txBox="1"/>
            <p:nvPr/>
          </p:nvSpPr>
          <p:spPr>
            <a:xfrm>
              <a:off x="4179116" y="6242540"/>
              <a:ext cx="929998" cy="276999"/>
            </a:xfrm>
            <a:prstGeom prst="rect">
              <a:avLst/>
            </a:prstGeom>
            <a:noFill/>
          </p:spPr>
          <p:txBody>
            <a:bodyPr wrap="none" rtlCol="0">
              <a:spAutoFit/>
            </a:bodyPr>
            <a:lstStyle/>
            <a:p>
              <a:r>
                <a:rPr lang="it-IT" sz="1200" dirty="0">
                  <a:latin typeface="Rockwell Condensed" panose="02060603050405020104" pitchFamily="18" charset="0"/>
                </a:rPr>
                <a:t>Isla de Tortuga</a:t>
              </a:r>
            </a:p>
          </p:txBody>
        </p:sp>
        <p:sp>
          <p:nvSpPr>
            <p:cNvPr id="281" name="Rectangle 280">
              <a:extLst>
                <a:ext uri="{FF2B5EF4-FFF2-40B4-BE49-F238E27FC236}">
                  <a16:creationId xmlns:a16="http://schemas.microsoft.com/office/drawing/2014/main" id="{22D7DDE8-333F-4769-AFCC-D880672754E9}"/>
                </a:ext>
              </a:extLst>
            </p:cNvPr>
            <p:cNvSpPr>
              <a:spLocks noChangeAspect="1"/>
            </p:cNvSpPr>
            <p:nvPr/>
          </p:nvSpPr>
          <p:spPr>
            <a:xfrm>
              <a:off x="4120696" y="6325093"/>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36</a:t>
              </a:r>
            </a:p>
          </p:txBody>
        </p:sp>
        <p:pic>
          <p:nvPicPr>
            <p:cNvPr id="126" name="Picture 2" descr="Image result for pirate flag image">
              <a:extLst>
                <a:ext uri="{FF2B5EF4-FFF2-40B4-BE49-F238E27FC236}">
                  <a16:creationId xmlns:a16="http://schemas.microsoft.com/office/drawing/2014/main" id="{82D8C07D-14C0-4544-9445-EA71EC323866}"/>
                </a:ext>
              </a:extLst>
            </p:cNvPr>
            <p:cNvPicPr preferRelativeResize="0">
              <a:picLocks noChangeAspect="1" noChangeArrowheads="1"/>
            </p:cNvPicPr>
            <p:nvPr/>
          </p:nvPicPr>
          <p:blipFill rotWithShape="1">
            <a:blip r:embed="rId6">
              <a:extLst>
                <a:ext uri="{28A0092B-C50C-407E-A947-70E740481C1C}">
                  <a14:useLocalDpi xmlns:a14="http://schemas.microsoft.com/office/drawing/2010/main" val="0"/>
                </a:ext>
              </a:extLst>
            </a:blip>
            <a:srcRect l="18873" r="19214"/>
            <a:stretch/>
          </p:blipFill>
          <p:spPr bwMode="auto">
            <a:xfrm>
              <a:off x="3608128" y="6143377"/>
              <a:ext cx="469864" cy="4753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2C649366-E618-47E7-9ACE-B44BEE298554}"/>
              </a:ext>
            </a:extLst>
          </p:cNvPr>
          <p:cNvGrpSpPr/>
          <p:nvPr/>
        </p:nvGrpSpPr>
        <p:grpSpPr>
          <a:xfrm>
            <a:off x="8027047" y="3586644"/>
            <a:ext cx="1531764" cy="3032057"/>
            <a:chOff x="7868297" y="3586644"/>
            <a:chExt cx="1531764" cy="3032057"/>
          </a:xfrm>
        </p:grpSpPr>
        <p:sp>
          <p:nvSpPr>
            <p:cNvPr id="370" name="Rectangle 369">
              <a:extLst>
                <a:ext uri="{FF2B5EF4-FFF2-40B4-BE49-F238E27FC236}">
                  <a16:creationId xmlns:a16="http://schemas.microsoft.com/office/drawing/2014/main" id="{8CFB3D11-F121-4B4E-BF7C-E63660DB5B44}"/>
                </a:ext>
              </a:extLst>
            </p:cNvPr>
            <p:cNvSpPr/>
            <p:nvPr/>
          </p:nvSpPr>
          <p:spPr>
            <a:xfrm>
              <a:off x="7869442" y="3586644"/>
              <a:ext cx="468000" cy="468000"/>
            </a:xfrm>
            <a:prstGeom prst="rect">
              <a:avLst/>
            </a:prstGeom>
            <a:solidFill>
              <a:schemeClr val="bg1"/>
            </a:solidFill>
            <a:ln w="254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1" name="Rectangle 370">
              <a:extLst>
                <a:ext uri="{FF2B5EF4-FFF2-40B4-BE49-F238E27FC236}">
                  <a16:creationId xmlns:a16="http://schemas.microsoft.com/office/drawing/2014/main" id="{77196972-BC09-40DE-9817-2EDA9C32E23D}"/>
                </a:ext>
              </a:extLst>
            </p:cNvPr>
            <p:cNvSpPr>
              <a:spLocks noChangeAspect="1"/>
            </p:cNvSpPr>
            <p:nvPr/>
          </p:nvSpPr>
          <p:spPr>
            <a:xfrm>
              <a:off x="8398547" y="3764698"/>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61</a:t>
              </a:r>
            </a:p>
          </p:txBody>
        </p:sp>
        <p:sp>
          <p:nvSpPr>
            <p:cNvPr id="372" name="TextBox 371">
              <a:extLst>
                <a:ext uri="{FF2B5EF4-FFF2-40B4-BE49-F238E27FC236}">
                  <a16:creationId xmlns:a16="http://schemas.microsoft.com/office/drawing/2014/main" id="{B993C191-38A7-4FB5-BCD5-18DFA8A81F4A}"/>
                </a:ext>
              </a:extLst>
            </p:cNvPr>
            <p:cNvSpPr txBox="1"/>
            <p:nvPr/>
          </p:nvSpPr>
          <p:spPr>
            <a:xfrm>
              <a:off x="8501417" y="3682145"/>
              <a:ext cx="497252" cy="276999"/>
            </a:xfrm>
            <a:prstGeom prst="rect">
              <a:avLst/>
            </a:prstGeom>
            <a:noFill/>
          </p:spPr>
          <p:txBody>
            <a:bodyPr wrap="none" rtlCol="0">
              <a:spAutoFit/>
            </a:bodyPr>
            <a:lstStyle/>
            <a:p>
              <a:r>
                <a:rPr lang="it-IT" sz="1200" dirty="0" err="1">
                  <a:latin typeface="Rockwell Condensed" panose="02060603050405020104" pitchFamily="18" charset="0"/>
                </a:rPr>
                <a:t>Mocha</a:t>
              </a:r>
              <a:endParaRPr lang="it-IT" sz="1200" dirty="0">
                <a:latin typeface="Rockwell Condensed" panose="02060603050405020104" pitchFamily="18" charset="0"/>
              </a:endParaRPr>
            </a:p>
          </p:txBody>
        </p:sp>
        <p:sp>
          <p:nvSpPr>
            <p:cNvPr id="367" name="Rectangle 366">
              <a:extLst>
                <a:ext uri="{FF2B5EF4-FFF2-40B4-BE49-F238E27FC236}">
                  <a16:creationId xmlns:a16="http://schemas.microsoft.com/office/drawing/2014/main" id="{12939751-CB70-4DA5-9131-0052CE3C47A0}"/>
                </a:ext>
              </a:extLst>
            </p:cNvPr>
            <p:cNvSpPr/>
            <p:nvPr/>
          </p:nvSpPr>
          <p:spPr>
            <a:xfrm>
              <a:off x="7869442" y="4096526"/>
              <a:ext cx="468000" cy="468000"/>
            </a:xfrm>
            <a:prstGeom prst="rect">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8" name="Rectangle 367">
              <a:extLst>
                <a:ext uri="{FF2B5EF4-FFF2-40B4-BE49-F238E27FC236}">
                  <a16:creationId xmlns:a16="http://schemas.microsoft.com/office/drawing/2014/main" id="{FFF21C0F-9B86-4595-8ACB-39F94549EF2B}"/>
                </a:ext>
              </a:extLst>
            </p:cNvPr>
            <p:cNvSpPr>
              <a:spLocks noChangeAspect="1"/>
            </p:cNvSpPr>
            <p:nvPr/>
          </p:nvSpPr>
          <p:spPr>
            <a:xfrm>
              <a:off x="8398547" y="4274580"/>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62</a:t>
              </a:r>
            </a:p>
          </p:txBody>
        </p:sp>
        <p:sp>
          <p:nvSpPr>
            <p:cNvPr id="369" name="TextBox 368">
              <a:extLst>
                <a:ext uri="{FF2B5EF4-FFF2-40B4-BE49-F238E27FC236}">
                  <a16:creationId xmlns:a16="http://schemas.microsoft.com/office/drawing/2014/main" id="{54414FA6-8F47-4D7C-B2D0-64F6221DB4DC}"/>
                </a:ext>
              </a:extLst>
            </p:cNvPr>
            <p:cNvSpPr txBox="1"/>
            <p:nvPr/>
          </p:nvSpPr>
          <p:spPr>
            <a:xfrm>
              <a:off x="8501417" y="4192027"/>
              <a:ext cx="563231" cy="276999"/>
            </a:xfrm>
            <a:prstGeom prst="rect">
              <a:avLst/>
            </a:prstGeom>
            <a:noFill/>
          </p:spPr>
          <p:txBody>
            <a:bodyPr wrap="none" rtlCol="0">
              <a:spAutoFit/>
            </a:bodyPr>
            <a:lstStyle/>
            <a:p>
              <a:r>
                <a:rPr lang="it-IT" sz="1200" dirty="0">
                  <a:latin typeface="Rockwell Condensed" panose="02060603050405020104" pitchFamily="18" charset="0"/>
                </a:rPr>
                <a:t>Bombay</a:t>
              </a:r>
            </a:p>
          </p:txBody>
        </p:sp>
        <p:sp>
          <p:nvSpPr>
            <p:cNvPr id="364" name="Rectangle 363">
              <a:extLst>
                <a:ext uri="{FF2B5EF4-FFF2-40B4-BE49-F238E27FC236}">
                  <a16:creationId xmlns:a16="http://schemas.microsoft.com/office/drawing/2014/main" id="{91E051D6-B377-451C-8E1B-F039B77BCA64}"/>
                </a:ext>
              </a:extLst>
            </p:cNvPr>
            <p:cNvSpPr/>
            <p:nvPr/>
          </p:nvSpPr>
          <p:spPr>
            <a:xfrm>
              <a:off x="7869442" y="4606408"/>
              <a:ext cx="468000" cy="468000"/>
            </a:xfrm>
            <a:prstGeom prst="rect">
              <a:avLst/>
            </a:prstGeom>
            <a:solidFill>
              <a:schemeClr val="bg1"/>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5" name="Rectangle 364">
              <a:extLst>
                <a:ext uri="{FF2B5EF4-FFF2-40B4-BE49-F238E27FC236}">
                  <a16:creationId xmlns:a16="http://schemas.microsoft.com/office/drawing/2014/main" id="{3AEFB163-7C71-437C-9390-DA1AF7116069}"/>
                </a:ext>
              </a:extLst>
            </p:cNvPr>
            <p:cNvSpPr>
              <a:spLocks noChangeAspect="1"/>
            </p:cNvSpPr>
            <p:nvPr/>
          </p:nvSpPr>
          <p:spPr>
            <a:xfrm>
              <a:off x="8398547" y="4784462"/>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63</a:t>
              </a:r>
            </a:p>
          </p:txBody>
        </p:sp>
        <p:sp>
          <p:nvSpPr>
            <p:cNvPr id="366" name="TextBox 365">
              <a:extLst>
                <a:ext uri="{FF2B5EF4-FFF2-40B4-BE49-F238E27FC236}">
                  <a16:creationId xmlns:a16="http://schemas.microsoft.com/office/drawing/2014/main" id="{116B16C1-3ED7-4955-B85F-5B8BEACB8865}"/>
                </a:ext>
              </a:extLst>
            </p:cNvPr>
            <p:cNvSpPr txBox="1"/>
            <p:nvPr/>
          </p:nvSpPr>
          <p:spPr>
            <a:xfrm>
              <a:off x="8501417" y="4701909"/>
              <a:ext cx="782587" cy="276999"/>
            </a:xfrm>
            <a:prstGeom prst="rect">
              <a:avLst/>
            </a:prstGeom>
            <a:noFill/>
          </p:spPr>
          <p:txBody>
            <a:bodyPr wrap="none" rtlCol="0">
              <a:spAutoFit/>
            </a:bodyPr>
            <a:lstStyle/>
            <a:p>
              <a:r>
                <a:rPr lang="it-IT" sz="1200" dirty="0" err="1">
                  <a:latin typeface="Rockwell Condensed" panose="02060603050405020104" pitchFamily="18" charset="0"/>
                </a:rPr>
                <a:t>Severndroog</a:t>
              </a:r>
              <a:endParaRPr lang="it-IT" sz="1200" dirty="0">
                <a:latin typeface="Rockwell Condensed" panose="02060603050405020104" pitchFamily="18" charset="0"/>
              </a:endParaRPr>
            </a:p>
          </p:txBody>
        </p:sp>
        <p:sp>
          <p:nvSpPr>
            <p:cNvPr id="358" name="Rectangle 357">
              <a:extLst>
                <a:ext uri="{FF2B5EF4-FFF2-40B4-BE49-F238E27FC236}">
                  <a16:creationId xmlns:a16="http://schemas.microsoft.com/office/drawing/2014/main" id="{0A051007-E933-41F2-B98D-B6E8E1F60F51}"/>
                </a:ext>
              </a:extLst>
            </p:cNvPr>
            <p:cNvSpPr/>
            <p:nvPr/>
          </p:nvSpPr>
          <p:spPr>
            <a:xfrm>
              <a:off x="7869442" y="5633496"/>
              <a:ext cx="468000" cy="468000"/>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9" name="Rectangle 358">
              <a:extLst>
                <a:ext uri="{FF2B5EF4-FFF2-40B4-BE49-F238E27FC236}">
                  <a16:creationId xmlns:a16="http://schemas.microsoft.com/office/drawing/2014/main" id="{7B983ADA-40CC-489E-8561-9DD2ADE14F6A}"/>
                </a:ext>
              </a:extLst>
            </p:cNvPr>
            <p:cNvSpPr>
              <a:spLocks noChangeAspect="1"/>
            </p:cNvSpPr>
            <p:nvPr/>
          </p:nvSpPr>
          <p:spPr>
            <a:xfrm>
              <a:off x="8398547" y="5811550"/>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65</a:t>
              </a:r>
            </a:p>
          </p:txBody>
        </p:sp>
        <p:sp>
          <p:nvSpPr>
            <p:cNvPr id="360" name="TextBox 359">
              <a:extLst>
                <a:ext uri="{FF2B5EF4-FFF2-40B4-BE49-F238E27FC236}">
                  <a16:creationId xmlns:a16="http://schemas.microsoft.com/office/drawing/2014/main" id="{5FC5B958-4D4E-4B53-9D33-AF127B4ED999}"/>
                </a:ext>
              </a:extLst>
            </p:cNvPr>
            <p:cNvSpPr txBox="1"/>
            <p:nvPr/>
          </p:nvSpPr>
          <p:spPr>
            <a:xfrm>
              <a:off x="8501417" y="5728997"/>
              <a:ext cx="519694" cy="276999"/>
            </a:xfrm>
            <a:prstGeom prst="rect">
              <a:avLst/>
            </a:prstGeom>
            <a:noFill/>
          </p:spPr>
          <p:txBody>
            <a:bodyPr wrap="none" rtlCol="0">
              <a:spAutoFit/>
            </a:bodyPr>
            <a:lstStyle/>
            <a:p>
              <a:r>
                <a:rPr lang="it-IT" sz="1200" dirty="0">
                  <a:latin typeface="Rockwell Condensed" panose="02060603050405020104" pitchFamily="18" charset="0"/>
                </a:rPr>
                <a:t>Calicut</a:t>
              </a:r>
            </a:p>
          </p:txBody>
        </p:sp>
        <p:sp>
          <p:nvSpPr>
            <p:cNvPr id="361" name="Rectangle 360">
              <a:extLst>
                <a:ext uri="{FF2B5EF4-FFF2-40B4-BE49-F238E27FC236}">
                  <a16:creationId xmlns:a16="http://schemas.microsoft.com/office/drawing/2014/main" id="{CD5AE493-2A17-4185-AC4C-A1C077AFCBBA}"/>
                </a:ext>
              </a:extLst>
            </p:cNvPr>
            <p:cNvSpPr/>
            <p:nvPr/>
          </p:nvSpPr>
          <p:spPr>
            <a:xfrm>
              <a:off x="7869442" y="5119952"/>
              <a:ext cx="468000" cy="468000"/>
            </a:xfrm>
            <a:prstGeom prst="rect">
              <a:avLst/>
            </a:prstGeom>
            <a:solidFill>
              <a:schemeClr val="bg1"/>
            </a:solidFill>
            <a:ln w="25400">
              <a:solidFill>
                <a:srgbClr val="FCFD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2" name="Rectangle 361">
              <a:extLst>
                <a:ext uri="{FF2B5EF4-FFF2-40B4-BE49-F238E27FC236}">
                  <a16:creationId xmlns:a16="http://schemas.microsoft.com/office/drawing/2014/main" id="{1A03973F-17AE-42B2-B66A-156DB3220119}"/>
                </a:ext>
              </a:extLst>
            </p:cNvPr>
            <p:cNvSpPr>
              <a:spLocks noChangeAspect="1"/>
            </p:cNvSpPr>
            <p:nvPr/>
          </p:nvSpPr>
          <p:spPr>
            <a:xfrm>
              <a:off x="8398547" y="5298006"/>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64</a:t>
              </a:r>
            </a:p>
          </p:txBody>
        </p:sp>
        <p:sp>
          <p:nvSpPr>
            <p:cNvPr id="363" name="TextBox 362">
              <a:extLst>
                <a:ext uri="{FF2B5EF4-FFF2-40B4-BE49-F238E27FC236}">
                  <a16:creationId xmlns:a16="http://schemas.microsoft.com/office/drawing/2014/main" id="{462FA5C1-2D49-44C3-A5D8-04630F1B352E}"/>
                </a:ext>
              </a:extLst>
            </p:cNvPr>
            <p:cNvSpPr txBox="1"/>
            <p:nvPr/>
          </p:nvSpPr>
          <p:spPr>
            <a:xfrm>
              <a:off x="8501417" y="5215453"/>
              <a:ext cx="357790" cy="276999"/>
            </a:xfrm>
            <a:prstGeom prst="rect">
              <a:avLst/>
            </a:prstGeom>
            <a:noFill/>
          </p:spPr>
          <p:txBody>
            <a:bodyPr wrap="none" rtlCol="0">
              <a:spAutoFit/>
            </a:bodyPr>
            <a:lstStyle/>
            <a:p>
              <a:r>
                <a:rPr lang="it-IT" sz="1200" dirty="0">
                  <a:latin typeface="Rockwell Condensed" panose="02060603050405020104" pitchFamily="18" charset="0"/>
                </a:rPr>
                <a:t>Goa</a:t>
              </a:r>
            </a:p>
          </p:txBody>
        </p:sp>
        <p:sp>
          <p:nvSpPr>
            <p:cNvPr id="355" name="Rectangle 354">
              <a:extLst>
                <a:ext uri="{FF2B5EF4-FFF2-40B4-BE49-F238E27FC236}">
                  <a16:creationId xmlns:a16="http://schemas.microsoft.com/office/drawing/2014/main" id="{636E8FE2-CF7F-4B8D-A639-22016B4D59E5}"/>
                </a:ext>
              </a:extLst>
            </p:cNvPr>
            <p:cNvSpPr/>
            <p:nvPr/>
          </p:nvSpPr>
          <p:spPr>
            <a:xfrm>
              <a:off x="7869442" y="6147039"/>
              <a:ext cx="468000" cy="46800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7" name="TextBox 356">
              <a:extLst>
                <a:ext uri="{FF2B5EF4-FFF2-40B4-BE49-F238E27FC236}">
                  <a16:creationId xmlns:a16="http://schemas.microsoft.com/office/drawing/2014/main" id="{03F829BC-FC14-4933-8045-74BC33CAD764}"/>
                </a:ext>
              </a:extLst>
            </p:cNvPr>
            <p:cNvSpPr txBox="1"/>
            <p:nvPr/>
          </p:nvSpPr>
          <p:spPr>
            <a:xfrm>
              <a:off x="8501417" y="6242540"/>
              <a:ext cx="898644" cy="276999"/>
            </a:xfrm>
            <a:prstGeom prst="rect">
              <a:avLst/>
            </a:prstGeom>
            <a:noFill/>
          </p:spPr>
          <p:txBody>
            <a:bodyPr wrap="none" rtlCol="0">
              <a:spAutoFit/>
            </a:bodyPr>
            <a:lstStyle/>
            <a:p>
              <a:r>
                <a:rPr lang="it-IT" sz="1200" dirty="0" err="1">
                  <a:latin typeface="Rockwell Condensed" panose="02060603050405020104" pitchFamily="18" charset="0"/>
                </a:rPr>
                <a:t>Isle</a:t>
              </a:r>
              <a:r>
                <a:rPr lang="it-IT" sz="1200" dirty="0">
                  <a:latin typeface="Rockwell Condensed" panose="02060603050405020104" pitchFamily="18" charset="0"/>
                </a:rPr>
                <a:t> Ste. Marie</a:t>
              </a:r>
            </a:p>
          </p:txBody>
        </p:sp>
        <p:sp>
          <p:nvSpPr>
            <p:cNvPr id="356" name="Rectangle 355">
              <a:extLst>
                <a:ext uri="{FF2B5EF4-FFF2-40B4-BE49-F238E27FC236}">
                  <a16:creationId xmlns:a16="http://schemas.microsoft.com/office/drawing/2014/main" id="{D45460FB-CA9F-4EEA-B79F-40F16CA4F2D1}"/>
                </a:ext>
              </a:extLst>
            </p:cNvPr>
            <p:cNvSpPr>
              <a:spLocks noChangeAspect="1"/>
            </p:cNvSpPr>
            <p:nvPr/>
          </p:nvSpPr>
          <p:spPr>
            <a:xfrm>
              <a:off x="8398547" y="6325093"/>
              <a:ext cx="104140" cy="11189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it-IT" sz="800" b="1" dirty="0">
                  <a:solidFill>
                    <a:schemeClr val="tx1"/>
                  </a:solidFill>
                  <a:latin typeface="Rockwell Condensed" panose="02060603050405020104" pitchFamily="18" charset="0"/>
                </a:rPr>
                <a:t>66</a:t>
              </a:r>
            </a:p>
          </p:txBody>
        </p:sp>
        <p:pic>
          <p:nvPicPr>
            <p:cNvPr id="133" name="Picture 2" descr="Image result for pirate flag image">
              <a:extLst>
                <a:ext uri="{FF2B5EF4-FFF2-40B4-BE49-F238E27FC236}">
                  <a16:creationId xmlns:a16="http://schemas.microsoft.com/office/drawing/2014/main" id="{13836842-B2F4-42C5-BB77-490DAE7F762F}"/>
                </a:ext>
              </a:extLst>
            </p:cNvPr>
            <p:cNvPicPr preferRelativeResize="0">
              <a:picLocks noChangeAspect="1" noChangeArrowheads="1"/>
            </p:cNvPicPr>
            <p:nvPr/>
          </p:nvPicPr>
          <p:blipFill rotWithShape="1">
            <a:blip r:embed="rId6">
              <a:extLst>
                <a:ext uri="{28A0092B-C50C-407E-A947-70E740481C1C}">
                  <a14:useLocalDpi xmlns:a14="http://schemas.microsoft.com/office/drawing/2010/main" val="0"/>
                </a:ext>
              </a:extLst>
            </a:blip>
            <a:srcRect l="18873" r="19214"/>
            <a:stretch/>
          </p:blipFill>
          <p:spPr bwMode="auto">
            <a:xfrm>
              <a:off x="7868297" y="6143377"/>
              <a:ext cx="469864" cy="475324"/>
            </a:xfrm>
            <a:prstGeom prst="rect">
              <a:avLst/>
            </a:prstGeom>
            <a:noFill/>
            <a:extLst>
              <a:ext uri="{909E8E84-426E-40DD-AFC4-6F175D3DCCD1}">
                <a14:hiddenFill xmlns:a14="http://schemas.microsoft.com/office/drawing/2010/main">
                  <a:solidFill>
                    <a:srgbClr val="FFFFFF"/>
                  </a:solidFill>
                </a14:hiddenFill>
              </a:ext>
            </a:extLst>
          </p:spPr>
        </p:pic>
      </p:grpSp>
      <p:sp>
        <p:nvSpPr>
          <p:cNvPr id="148" name="TextBox 147">
            <a:extLst>
              <a:ext uri="{FF2B5EF4-FFF2-40B4-BE49-F238E27FC236}">
                <a16:creationId xmlns:a16="http://schemas.microsoft.com/office/drawing/2014/main" id="{AEB22FD8-2C16-4B7B-9348-BBC6D4810317}"/>
              </a:ext>
            </a:extLst>
          </p:cNvPr>
          <p:cNvSpPr txBox="1"/>
          <p:nvPr/>
        </p:nvSpPr>
        <p:spPr>
          <a:xfrm>
            <a:off x="573769" y="150204"/>
            <a:ext cx="1545589" cy="244101"/>
          </a:xfrm>
          <a:prstGeom prst="rect">
            <a:avLst/>
          </a:prstGeom>
          <a:noFill/>
        </p:spPr>
        <p:txBody>
          <a:bodyPr wrap="square" tIns="36000" rtlCol="0">
            <a:spAutoFit/>
          </a:bodyPr>
          <a:lstStyle/>
          <a:p>
            <a:r>
              <a:rPr lang="it-IT" sz="1050" b="1" dirty="0">
                <a:solidFill>
                  <a:srgbClr val="FF0000"/>
                </a:solidFill>
                <a:latin typeface="Rockwell Condensed" panose="02060603050405020104" pitchFamily="18" charset="0"/>
                <a:cs typeface="Times New Roman" panose="02020603050405020304" pitchFamily="18" charset="0"/>
              </a:rPr>
              <a:t>PORT STATUS SUMMARY</a:t>
            </a:r>
            <a:endParaRPr lang="it-IT" sz="1000" b="1" dirty="0">
              <a:latin typeface="Rockwell Condensed" panose="02060603050405020104" pitchFamily="18" charset="0"/>
              <a:cs typeface="Times New Roman" panose="02020603050405020304" pitchFamily="18" charset="0"/>
            </a:endParaRPr>
          </a:p>
        </p:txBody>
      </p:sp>
    </p:spTree>
    <p:extLst>
      <p:ext uri="{BB962C8B-B14F-4D97-AF65-F5344CB8AC3E}">
        <p14:creationId xmlns:p14="http://schemas.microsoft.com/office/powerpoint/2010/main" val="1877613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logo&#10;&#10;Description automatically generated with low confidence">
            <a:extLst>
              <a:ext uri="{FF2B5EF4-FFF2-40B4-BE49-F238E27FC236}">
                <a16:creationId xmlns:a16="http://schemas.microsoft.com/office/drawing/2014/main" id="{146C6CFC-BF64-4A32-987D-9EFFBF613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122" y="1296605"/>
            <a:ext cx="468000" cy="468000"/>
          </a:xfrm>
          <a:prstGeom prst="rect">
            <a:avLst/>
          </a:prstGeom>
        </p:spPr>
      </p:pic>
      <p:pic>
        <p:nvPicPr>
          <p:cNvPr id="6" name="Picture 5" descr="A picture containing text, picture frame&#10;&#10;Description automatically generated">
            <a:extLst>
              <a:ext uri="{FF2B5EF4-FFF2-40B4-BE49-F238E27FC236}">
                <a16:creationId xmlns:a16="http://schemas.microsoft.com/office/drawing/2014/main" id="{65193CD2-3723-4D7C-9456-7C1C009448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6484" y="1296605"/>
            <a:ext cx="468000" cy="468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75E5DB42-3F26-4235-BBE9-56A9AC61F4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0672" y="1296605"/>
            <a:ext cx="468000" cy="468000"/>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43E7F92C-0690-4570-A3FA-56CD7E745F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4860" y="1296605"/>
            <a:ext cx="468000" cy="468000"/>
          </a:xfrm>
          <a:prstGeom prst="rect">
            <a:avLst/>
          </a:prstGeom>
        </p:spPr>
      </p:pic>
      <p:pic>
        <p:nvPicPr>
          <p:cNvPr id="20" name="Picture 19" descr="A picture containing text, picture frame&#10;&#10;Description automatically generated">
            <a:extLst>
              <a:ext uri="{FF2B5EF4-FFF2-40B4-BE49-F238E27FC236}">
                <a16:creationId xmlns:a16="http://schemas.microsoft.com/office/drawing/2014/main" id="{8FBC275A-D745-41AB-B89F-28930A6212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9048" y="1296605"/>
            <a:ext cx="468000" cy="468000"/>
          </a:xfrm>
          <a:prstGeom prst="rect">
            <a:avLst/>
          </a:prstGeom>
        </p:spPr>
      </p:pic>
      <p:pic>
        <p:nvPicPr>
          <p:cNvPr id="22" name="Picture 21" descr="A picture containing text, clock&#10;&#10;Description automatically generated">
            <a:extLst>
              <a:ext uri="{FF2B5EF4-FFF2-40B4-BE49-F238E27FC236}">
                <a16:creationId xmlns:a16="http://schemas.microsoft.com/office/drawing/2014/main" id="{D68DB8F5-549E-41F0-A501-17C9F12864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3236" y="1296605"/>
            <a:ext cx="468000" cy="468000"/>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AA19446C-F838-452B-8732-D3FE5FA83D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7424" y="1296605"/>
            <a:ext cx="468000" cy="468000"/>
          </a:xfrm>
          <a:prstGeom prst="rect">
            <a:avLst/>
          </a:prstGeom>
        </p:spPr>
      </p:pic>
      <p:pic>
        <p:nvPicPr>
          <p:cNvPr id="27" name="Picture 26" descr="A picture containing text&#10;&#10;Description automatically generated">
            <a:extLst>
              <a:ext uri="{FF2B5EF4-FFF2-40B4-BE49-F238E27FC236}">
                <a16:creationId xmlns:a16="http://schemas.microsoft.com/office/drawing/2014/main" id="{607A7DFC-27E4-40EC-BDD7-07F1116F22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01612" y="1296605"/>
            <a:ext cx="468000" cy="468000"/>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18A2584E-B73E-432A-BE18-6B319DEF9A1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5800" y="1296605"/>
            <a:ext cx="468000" cy="468000"/>
          </a:xfrm>
          <a:prstGeom prst="rect">
            <a:avLst/>
          </a:prstGeom>
        </p:spPr>
      </p:pic>
      <p:pic>
        <p:nvPicPr>
          <p:cNvPr id="31" name="Picture 30" descr="A picture containing text&#10;&#10;Description automatically generated">
            <a:extLst>
              <a:ext uri="{FF2B5EF4-FFF2-40B4-BE49-F238E27FC236}">
                <a16:creationId xmlns:a16="http://schemas.microsoft.com/office/drawing/2014/main" id="{D2D3C7AD-9D38-4FC7-816C-1C415C7A752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49988" y="1296605"/>
            <a:ext cx="468000" cy="468000"/>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48B7C268-3B8D-4847-860D-9A7D667D28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24176" y="1296605"/>
            <a:ext cx="468000" cy="468000"/>
          </a:xfrm>
          <a:prstGeom prst="rect">
            <a:avLst/>
          </a:prstGeom>
        </p:spPr>
      </p:pic>
      <p:pic>
        <p:nvPicPr>
          <p:cNvPr id="35" name="Picture 34" descr="A picture containing text, businesscard&#10;&#10;Description automatically generated">
            <a:extLst>
              <a:ext uri="{FF2B5EF4-FFF2-40B4-BE49-F238E27FC236}">
                <a16:creationId xmlns:a16="http://schemas.microsoft.com/office/drawing/2014/main" id="{63106DA6-76F5-427D-A5CD-C6C9BDCA5E1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98364" y="1296605"/>
            <a:ext cx="468000" cy="468000"/>
          </a:xfrm>
          <a:prstGeom prst="rect">
            <a:avLst/>
          </a:prstGeom>
        </p:spPr>
      </p:pic>
      <p:pic>
        <p:nvPicPr>
          <p:cNvPr id="37" name="Picture 36" descr="A picture containing text, picture frame&#10;&#10;Description automatically generated">
            <a:extLst>
              <a:ext uri="{FF2B5EF4-FFF2-40B4-BE49-F238E27FC236}">
                <a16:creationId xmlns:a16="http://schemas.microsoft.com/office/drawing/2014/main" id="{65776460-FE2C-4FF7-93C1-DF9D945F699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72552" y="1296605"/>
            <a:ext cx="468000" cy="468000"/>
          </a:xfrm>
          <a:prstGeom prst="rect">
            <a:avLst/>
          </a:prstGeom>
        </p:spPr>
      </p:pic>
      <p:pic>
        <p:nvPicPr>
          <p:cNvPr id="39" name="Picture 38" descr="A picture containing text&#10;&#10;Description automatically generated">
            <a:extLst>
              <a:ext uri="{FF2B5EF4-FFF2-40B4-BE49-F238E27FC236}">
                <a16:creationId xmlns:a16="http://schemas.microsoft.com/office/drawing/2014/main" id="{0FDECF40-439A-45B3-A065-FE917DBB3DC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46740" y="1296605"/>
            <a:ext cx="468000" cy="468000"/>
          </a:xfrm>
          <a:prstGeom prst="rect">
            <a:avLst/>
          </a:prstGeom>
        </p:spPr>
      </p:pic>
      <p:pic>
        <p:nvPicPr>
          <p:cNvPr id="41" name="Picture 40" descr="A picture containing text, sign, picture frame&#10;&#10;Description automatically generated">
            <a:extLst>
              <a:ext uri="{FF2B5EF4-FFF2-40B4-BE49-F238E27FC236}">
                <a16:creationId xmlns:a16="http://schemas.microsoft.com/office/drawing/2014/main" id="{624F88A0-3F71-4A4D-91B8-79A82A7DD98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0928" y="1296605"/>
            <a:ext cx="468000" cy="468000"/>
          </a:xfrm>
          <a:prstGeom prst="rect">
            <a:avLst/>
          </a:prstGeom>
        </p:spPr>
      </p:pic>
      <p:sp>
        <p:nvSpPr>
          <p:cNvPr id="17" name="TextBox 16">
            <a:extLst>
              <a:ext uri="{FF2B5EF4-FFF2-40B4-BE49-F238E27FC236}">
                <a16:creationId xmlns:a16="http://schemas.microsoft.com/office/drawing/2014/main" id="{D2F6F05B-72FE-471B-B779-72F56999D0D3}"/>
              </a:ext>
            </a:extLst>
          </p:cNvPr>
          <p:cNvSpPr txBox="1"/>
          <p:nvPr/>
        </p:nvSpPr>
        <p:spPr>
          <a:xfrm>
            <a:off x="1156484" y="588050"/>
            <a:ext cx="7106638" cy="523220"/>
          </a:xfrm>
          <a:prstGeom prst="rect">
            <a:avLst/>
          </a:prstGeom>
          <a:noFill/>
        </p:spPr>
        <p:txBody>
          <a:bodyPr wrap="square" rtlCol="0">
            <a:spAutoFit/>
          </a:bodyPr>
          <a:lstStyle/>
          <a:p>
            <a:pPr algn="ctr"/>
            <a:r>
              <a:rPr lang="en-US" sz="1400" b="1" dirty="0">
                <a:solidFill>
                  <a:prstClr val="black"/>
                </a:solidFill>
                <a:latin typeface="Calibri" panose="020F0502020204030204"/>
              </a:rPr>
              <a:t>Pirate ID’s Markers to place on a port’s At-Sea Box to keep track of Port Info (from Torturing Hostages, under corresponding Number Marker) and Safe Haven (under Safe Haven Marker).</a:t>
            </a:r>
          </a:p>
        </p:txBody>
      </p:sp>
      <p:pic>
        <p:nvPicPr>
          <p:cNvPr id="19" name="Picture 18" descr="A close-up of a logo&#10;&#10;Description automatically generated with low confidence">
            <a:extLst>
              <a:ext uri="{FF2B5EF4-FFF2-40B4-BE49-F238E27FC236}">
                <a16:creationId xmlns:a16="http://schemas.microsoft.com/office/drawing/2014/main" id="{7F27B148-6F01-414A-8589-7A9B47B2F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122" y="1764605"/>
            <a:ext cx="468000" cy="468000"/>
          </a:xfrm>
          <a:prstGeom prst="rect">
            <a:avLst/>
          </a:prstGeom>
        </p:spPr>
      </p:pic>
      <p:pic>
        <p:nvPicPr>
          <p:cNvPr id="21" name="Picture 20" descr="A picture containing text, picture frame&#10;&#10;Description automatically generated">
            <a:extLst>
              <a:ext uri="{FF2B5EF4-FFF2-40B4-BE49-F238E27FC236}">
                <a16:creationId xmlns:a16="http://schemas.microsoft.com/office/drawing/2014/main" id="{8D765CBB-5F62-4884-9F91-846B3DD362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6484" y="1764605"/>
            <a:ext cx="468000" cy="468000"/>
          </a:xfrm>
          <a:prstGeom prst="rect">
            <a:avLst/>
          </a:prstGeom>
        </p:spPr>
      </p:pic>
      <p:pic>
        <p:nvPicPr>
          <p:cNvPr id="23" name="Picture 22" descr="A picture containing text&#10;&#10;Description automatically generated">
            <a:extLst>
              <a:ext uri="{FF2B5EF4-FFF2-40B4-BE49-F238E27FC236}">
                <a16:creationId xmlns:a16="http://schemas.microsoft.com/office/drawing/2014/main" id="{591DFAE7-2610-4593-9AF9-0592FA924C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0672" y="1764605"/>
            <a:ext cx="468000" cy="468000"/>
          </a:xfrm>
          <a:prstGeom prst="rect">
            <a:avLst/>
          </a:prstGeom>
        </p:spPr>
      </p:pic>
      <p:pic>
        <p:nvPicPr>
          <p:cNvPr id="24" name="Picture 23" descr="A picture containing text&#10;&#10;Description automatically generated">
            <a:extLst>
              <a:ext uri="{FF2B5EF4-FFF2-40B4-BE49-F238E27FC236}">
                <a16:creationId xmlns:a16="http://schemas.microsoft.com/office/drawing/2014/main" id="{1062CFCD-00CD-4A69-B0C7-0011A9F230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4860" y="1764605"/>
            <a:ext cx="468000" cy="468000"/>
          </a:xfrm>
          <a:prstGeom prst="rect">
            <a:avLst/>
          </a:prstGeom>
        </p:spPr>
      </p:pic>
      <p:pic>
        <p:nvPicPr>
          <p:cNvPr id="26" name="Picture 25" descr="A picture containing text, picture frame&#10;&#10;Description automatically generated">
            <a:extLst>
              <a:ext uri="{FF2B5EF4-FFF2-40B4-BE49-F238E27FC236}">
                <a16:creationId xmlns:a16="http://schemas.microsoft.com/office/drawing/2014/main" id="{A58C1C71-2DC7-4EFB-8591-4660E11D73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9048" y="1764605"/>
            <a:ext cx="468000" cy="468000"/>
          </a:xfrm>
          <a:prstGeom prst="rect">
            <a:avLst/>
          </a:prstGeom>
        </p:spPr>
      </p:pic>
      <p:pic>
        <p:nvPicPr>
          <p:cNvPr id="28" name="Picture 27" descr="A picture containing text, clock&#10;&#10;Description automatically generated">
            <a:extLst>
              <a:ext uri="{FF2B5EF4-FFF2-40B4-BE49-F238E27FC236}">
                <a16:creationId xmlns:a16="http://schemas.microsoft.com/office/drawing/2014/main" id="{06D3C554-7943-4E4F-BFC7-CE0E2DA68C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3236" y="1764605"/>
            <a:ext cx="468000" cy="468000"/>
          </a:xfrm>
          <a:prstGeom prst="rect">
            <a:avLst/>
          </a:prstGeom>
        </p:spPr>
      </p:pic>
      <p:pic>
        <p:nvPicPr>
          <p:cNvPr id="30" name="Picture 29" descr="A picture containing text&#10;&#10;Description automatically generated">
            <a:extLst>
              <a:ext uri="{FF2B5EF4-FFF2-40B4-BE49-F238E27FC236}">
                <a16:creationId xmlns:a16="http://schemas.microsoft.com/office/drawing/2014/main" id="{3E8F0FEC-9FFF-41BA-A9C8-C10C2DD61D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7424" y="1764605"/>
            <a:ext cx="468000" cy="468000"/>
          </a:xfrm>
          <a:prstGeom prst="rect">
            <a:avLst/>
          </a:prstGeom>
        </p:spPr>
      </p:pic>
      <p:pic>
        <p:nvPicPr>
          <p:cNvPr id="32" name="Picture 31" descr="A picture containing text&#10;&#10;Description automatically generated">
            <a:extLst>
              <a:ext uri="{FF2B5EF4-FFF2-40B4-BE49-F238E27FC236}">
                <a16:creationId xmlns:a16="http://schemas.microsoft.com/office/drawing/2014/main" id="{24E37E38-1661-4159-9BA2-6274C96C9E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01612" y="1764605"/>
            <a:ext cx="468000" cy="468000"/>
          </a:xfrm>
          <a:prstGeom prst="rect">
            <a:avLst/>
          </a:prstGeom>
        </p:spPr>
      </p:pic>
      <p:pic>
        <p:nvPicPr>
          <p:cNvPr id="34" name="Picture 33" descr="A picture containing text&#10;&#10;Description automatically generated">
            <a:extLst>
              <a:ext uri="{FF2B5EF4-FFF2-40B4-BE49-F238E27FC236}">
                <a16:creationId xmlns:a16="http://schemas.microsoft.com/office/drawing/2014/main" id="{2589E5A3-5C81-40EF-9679-03F91FE34C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5800" y="1764605"/>
            <a:ext cx="468000" cy="468000"/>
          </a:xfrm>
          <a:prstGeom prst="rect">
            <a:avLst/>
          </a:prstGeom>
        </p:spPr>
      </p:pic>
      <p:pic>
        <p:nvPicPr>
          <p:cNvPr id="36" name="Picture 35" descr="A picture containing text&#10;&#10;Description automatically generated">
            <a:extLst>
              <a:ext uri="{FF2B5EF4-FFF2-40B4-BE49-F238E27FC236}">
                <a16:creationId xmlns:a16="http://schemas.microsoft.com/office/drawing/2014/main" id="{908B65BD-A63D-4277-B647-5ABD726A874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49988" y="1764605"/>
            <a:ext cx="468000" cy="468000"/>
          </a:xfrm>
          <a:prstGeom prst="rect">
            <a:avLst/>
          </a:prstGeom>
        </p:spPr>
      </p:pic>
      <p:pic>
        <p:nvPicPr>
          <p:cNvPr id="38" name="Picture 37" descr="A picture containing text&#10;&#10;Description automatically generated">
            <a:extLst>
              <a:ext uri="{FF2B5EF4-FFF2-40B4-BE49-F238E27FC236}">
                <a16:creationId xmlns:a16="http://schemas.microsoft.com/office/drawing/2014/main" id="{48A08E45-5505-42F7-B71B-C867D826E21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24176" y="1764605"/>
            <a:ext cx="468000" cy="468000"/>
          </a:xfrm>
          <a:prstGeom prst="rect">
            <a:avLst/>
          </a:prstGeom>
        </p:spPr>
      </p:pic>
      <p:pic>
        <p:nvPicPr>
          <p:cNvPr id="40" name="Picture 39" descr="A picture containing text, businesscard&#10;&#10;Description automatically generated">
            <a:extLst>
              <a:ext uri="{FF2B5EF4-FFF2-40B4-BE49-F238E27FC236}">
                <a16:creationId xmlns:a16="http://schemas.microsoft.com/office/drawing/2014/main" id="{83D85915-06A4-436F-9E54-86F1D37E1CE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98364" y="1764605"/>
            <a:ext cx="468000" cy="468000"/>
          </a:xfrm>
          <a:prstGeom prst="rect">
            <a:avLst/>
          </a:prstGeom>
        </p:spPr>
      </p:pic>
      <p:pic>
        <p:nvPicPr>
          <p:cNvPr id="42" name="Picture 41" descr="A picture containing text, picture frame&#10;&#10;Description automatically generated">
            <a:extLst>
              <a:ext uri="{FF2B5EF4-FFF2-40B4-BE49-F238E27FC236}">
                <a16:creationId xmlns:a16="http://schemas.microsoft.com/office/drawing/2014/main" id="{93D504CF-94DB-4025-853B-9833B5B95A2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72552" y="1764605"/>
            <a:ext cx="468000" cy="468000"/>
          </a:xfrm>
          <a:prstGeom prst="rect">
            <a:avLst/>
          </a:prstGeom>
        </p:spPr>
      </p:pic>
      <p:pic>
        <p:nvPicPr>
          <p:cNvPr id="43" name="Picture 42" descr="A picture containing text&#10;&#10;Description automatically generated">
            <a:extLst>
              <a:ext uri="{FF2B5EF4-FFF2-40B4-BE49-F238E27FC236}">
                <a16:creationId xmlns:a16="http://schemas.microsoft.com/office/drawing/2014/main" id="{016B3EBC-E075-4B28-8959-719011E150D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46740" y="1764605"/>
            <a:ext cx="468000" cy="468000"/>
          </a:xfrm>
          <a:prstGeom prst="rect">
            <a:avLst/>
          </a:prstGeom>
        </p:spPr>
      </p:pic>
      <p:pic>
        <p:nvPicPr>
          <p:cNvPr id="44" name="Picture 43" descr="A picture containing text, sign, picture frame&#10;&#10;Description automatically generated">
            <a:extLst>
              <a:ext uri="{FF2B5EF4-FFF2-40B4-BE49-F238E27FC236}">
                <a16:creationId xmlns:a16="http://schemas.microsoft.com/office/drawing/2014/main" id="{C9D25A89-BAE3-477B-9408-EE5430A2D32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0928" y="1764605"/>
            <a:ext cx="468000" cy="468000"/>
          </a:xfrm>
          <a:prstGeom prst="rect">
            <a:avLst/>
          </a:prstGeom>
        </p:spPr>
      </p:pic>
      <p:pic>
        <p:nvPicPr>
          <p:cNvPr id="45" name="Picture 44" descr="A close-up of a logo&#10;&#10;Description automatically generated with low confidence">
            <a:extLst>
              <a:ext uri="{FF2B5EF4-FFF2-40B4-BE49-F238E27FC236}">
                <a16:creationId xmlns:a16="http://schemas.microsoft.com/office/drawing/2014/main" id="{9C267D49-D892-4EE1-8578-50D245C0A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122" y="2232605"/>
            <a:ext cx="468000" cy="468000"/>
          </a:xfrm>
          <a:prstGeom prst="rect">
            <a:avLst/>
          </a:prstGeom>
        </p:spPr>
      </p:pic>
      <p:pic>
        <p:nvPicPr>
          <p:cNvPr id="46" name="Picture 45" descr="A picture containing text, picture frame&#10;&#10;Description automatically generated">
            <a:extLst>
              <a:ext uri="{FF2B5EF4-FFF2-40B4-BE49-F238E27FC236}">
                <a16:creationId xmlns:a16="http://schemas.microsoft.com/office/drawing/2014/main" id="{0D23E7F4-C984-4EA2-89B3-CB7C1E8346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6484" y="2232605"/>
            <a:ext cx="468000" cy="468000"/>
          </a:xfrm>
          <a:prstGeom prst="rect">
            <a:avLst/>
          </a:prstGeom>
        </p:spPr>
      </p:pic>
      <p:pic>
        <p:nvPicPr>
          <p:cNvPr id="47" name="Picture 46" descr="A picture containing text&#10;&#10;Description automatically generated">
            <a:extLst>
              <a:ext uri="{FF2B5EF4-FFF2-40B4-BE49-F238E27FC236}">
                <a16:creationId xmlns:a16="http://schemas.microsoft.com/office/drawing/2014/main" id="{4D37F63B-52C8-4627-92B0-919555854B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0672" y="2232605"/>
            <a:ext cx="468000" cy="468000"/>
          </a:xfrm>
          <a:prstGeom prst="rect">
            <a:avLst/>
          </a:prstGeom>
        </p:spPr>
      </p:pic>
      <p:pic>
        <p:nvPicPr>
          <p:cNvPr id="48" name="Picture 47" descr="A picture containing text&#10;&#10;Description automatically generated">
            <a:extLst>
              <a:ext uri="{FF2B5EF4-FFF2-40B4-BE49-F238E27FC236}">
                <a16:creationId xmlns:a16="http://schemas.microsoft.com/office/drawing/2014/main" id="{AEF2ED59-E7A5-48F9-B9A0-462759A43A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4860" y="2232605"/>
            <a:ext cx="468000" cy="468000"/>
          </a:xfrm>
          <a:prstGeom prst="rect">
            <a:avLst/>
          </a:prstGeom>
        </p:spPr>
      </p:pic>
      <p:pic>
        <p:nvPicPr>
          <p:cNvPr id="49" name="Picture 48" descr="A picture containing text, picture frame&#10;&#10;Description automatically generated">
            <a:extLst>
              <a:ext uri="{FF2B5EF4-FFF2-40B4-BE49-F238E27FC236}">
                <a16:creationId xmlns:a16="http://schemas.microsoft.com/office/drawing/2014/main" id="{FE50D252-7BA7-4E5E-BFBB-B56D968ECF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9048" y="2232605"/>
            <a:ext cx="468000" cy="468000"/>
          </a:xfrm>
          <a:prstGeom prst="rect">
            <a:avLst/>
          </a:prstGeom>
        </p:spPr>
      </p:pic>
      <p:pic>
        <p:nvPicPr>
          <p:cNvPr id="50" name="Picture 49" descr="A picture containing text, clock&#10;&#10;Description automatically generated">
            <a:extLst>
              <a:ext uri="{FF2B5EF4-FFF2-40B4-BE49-F238E27FC236}">
                <a16:creationId xmlns:a16="http://schemas.microsoft.com/office/drawing/2014/main" id="{FFFC876E-6570-4FF1-B7E6-77A3567A0F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3236" y="2232605"/>
            <a:ext cx="468000" cy="468000"/>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FEF5E029-F9B3-4B44-9003-6F19E53EB5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7424" y="2232605"/>
            <a:ext cx="468000" cy="468000"/>
          </a:xfrm>
          <a:prstGeom prst="rect">
            <a:avLst/>
          </a:prstGeom>
        </p:spPr>
      </p:pic>
      <p:pic>
        <p:nvPicPr>
          <p:cNvPr id="52" name="Picture 51" descr="A picture containing text&#10;&#10;Description automatically generated">
            <a:extLst>
              <a:ext uri="{FF2B5EF4-FFF2-40B4-BE49-F238E27FC236}">
                <a16:creationId xmlns:a16="http://schemas.microsoft.com/office/drawing/2014/main" id="{42F7158C-631E-41D3-AE79-B9C26805EF6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01612" y="2232605"/>
            <a:ext cx="468000" cy="468000"/>
          </a:xfrm>
          <a:prstGeom prst="rect">
            <a:avLst/>
          </a:prstGeom>
        </p:spPr>
      </p:pic>
      <p:pic>
        <p:nvPicPr>
          <p:cNvPr id="53" name="Picture 52" descr="A picture containing text&#10;&#10;Description automatically generated">
            <a:extLst>
              <a:ext uri="{FF2B5EF4-FFF2-40B4-BE49-F238E27FC236}">
                <a16:creationId xmlns:a16="http://schemas.microsoft.com/office/drawing/2014/main" id="{74517E05-DC36-4411-B951-1181513A8B1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5800" y="2232605"/>
            <a:ext cx="468000" cy="468000"/>
          </a:xfrm>
          <a:prstGeom prst="rect">
            <a:avLst/>
          </a:prstGeom>
        </p:spPr>
      </p:pic>
      <p:pic>
        <p:nvPicPr>
          <p:cNvPr id="54" name="Picture 53" descr="A picture containing text&#10;&#10;Description automatically generated">
            <a:extLst>
              <a:ext uri="{FF2B5EF4-FFF2-40B4-BE49-F238E27FC236}">
                <a16:creationId xmlns:a16="http://schemas.microsoft.com/office/drawing/2014/main" id="{A4270133-0041-463F-B8D2-2431E867FA3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49988" y="2232605"/>
            <a:ext cx="468000" cy="468000"/>
          </a:xfrm>
          <a:prstGeom prst="rect">
            <a:avLst/>
          </a:prstGeom>
        </p:spPr>
      </p:pic>
      <p:pic>
        <p:nvPicPr>
          <p:cNvPr id="55" name="Picture 54" descr="A picture containing text&#10;&#10;Description automatically generated">
            <a:extLst>
              <a:ext uri="{FF2B5EF4-FFF2-40B4-BE49-F238E27FC236}">
                <a16:creationId xmlns:a16="http://schemas.microsoft.com/office/drawing/2014/main" id="{FF8E2D91-F1F4-45C3-AB1D-1B51A1E83B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24176" y="2232605"/>
            <a:ext cx="468000" cy="468000"/>
          </a:xfrm>
          <a:prstGeom prst="rect">
            <a:avLst/>
          </a:prstGeom>
        </p:spPr>
      </p:pic>
      <p:pic>
        <p:nvPicPr>
          <p:cNvPr id="56" name="Picture 55" descr="A picture containing text, businesscard&#10;&#10;Description automatically generated">
            <a:extLst>
              <a:ext uri="{FF2B5EF4-FFF2-40B4-BE49-F238E27FC236}">
                <a16:creationId xmlns:a16="http://schemas.microsoft.com/office/drawing/2014/main" id="{9E61F9DF-AC9A-42EF-A527-ADF6F451001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98364" y="2232605"/>
            <a:ext cx="468000" cy="468000"/>
          </a:xfrm>
          <a:prstGeom prst="rect">
            <a:avLst/>
          </a:prstGeom>
        </p:spPr>
      </p:pic>
      <p:pic>
        <p:nvPicPr>
          <p:cNvPr id="57" name="Picture 56" descr="A picture containing text, picture frame&#10;&#10;Description automatically generated">
            <a:extLst>
              <a:ext uri="{FF2B5EF4-FFF2-40B4-BE49-F238E27FC236}">
                <a16:creationId xmlns:a16="http://schemas.microsoft.com/office/drawing/2014/main" id="{B8435D6E-A13D-43AD-8449-1EB99988952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72552" y="2232605"/>
            <a:ext cx="468000" cy="468000"/>
          </a:xfrm>
          <a:prstGeom prst="rect">
            <a:avLst/>
          </a:prstGeom>
        </p:spPr>
      </p:pic>
      <p:pic>
        <p:nvPicPr>
          <p:cNvPr id="58" name="Picture 57" descr="A picture containing text&#10;&#10;Description automatically generated">
            <a:extLst>
              <a:ext uri="{FF2B5EF4-FFF2-40B4-BE49-F238E27FC236}">
                <a16:creationId xmlns:a16="http://schemas.microsoft.com/office/drawing/2014/main" id="{8EBAA389-4872-46B6-AC7A-70F72592444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46740" y="2232605"/>
            <a:ext cx="468000" cy="468000"/>
          </a:xfrm>
          <a:prstGeom prst="rect">
            <a:avLst/>
          </a:prstGeom>
        </p:spPr>
      </p:pic>
      <p:pic>
        <p:nvPicPr>
          <p:cNvPr id="59" name="Picture 58" descr="A picture containing text, sign, picture frame&#10;&#10;Description automatically generated">
            <a:extLst>
              <a:ext uri="{FF2B5EF4-FFF2-40B4-BE49-F238E27FC236}">
                <a16:creationId xmlns:a16="http://schemas.microsoft.com/office/drawing/2014/main" id="{F64C6B50-1441-4D20-AA5D-BDD0C7B5854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0928" y="2232605"/>
            <a:ext cx="468000" cy="468000"/>
          </a:xfrm>
          <a:prstGeom prst="rect">
            <a:avLst/>
          </a:prstGeom>
        </p:spPr>
      </p:pic>
      <p:pic>
        <p:nvPicPr>
          <p:cNvPr id="60" name="Picture 59" descr="A close-up of a logo&#10;&#10;Description automatically generated with low confidence">
            <a:extLst>
              <a:ext uri="{FF2B5EF4-FFF2-40B4-BE49-F238E27FC236}">
                <a16:creationId xmlns:a16="http://schemas.microsoft.com/office/drawing/2014/main" id="{CBE15D42-30BE-45E2-AD3E-F2C3CFA43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122" y="2700605"/>
            <a:ext cx="468000" cy="468000"/>
          </a:xfrm>
          <a:prstGeom prst="rect">
            <a:avLst/>
          </a:prstGeom>
        </p:spPr>
      </p:pic>
      <p:pic>
        <p:nvPicPr>
          <p:cNvPr id="61" name="Picture 60" descr="A picture containing text, picture frame&#10;&#10;Description automatically generated">
            <a:extLst>
              <a:ext uri="{FF2B5EF4-FFF2-40B4-BE49-F238E27FC236}">
                <a16:creationId xmlns:a16="http://schemas.microsoft.com/office/drawing/2014/main" id="{CD31127B-F29D-4E6C-99EA-1CA58D8B77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6484" y="2700605"/>
            <a:ext cx="468000" cy="468000"/>
          </a:xfrm>
          <a:prstGeom prst="rect">
            <a:avLst/>
          </a:prstGeom>
        </p:spPr>
      </p:pic>
      <p:pic>
        <p:nvPicPr>
          <p:cNvPr id="62" name="Picture 61" descr="A picture containing text&#10;&#10;Description automatically generated">
            <a:extLst>
              <a:ext uri="{FF2B5EF4-FFF2-40B4-BE49-F238E27FC236}">
                <a16:creationId xmlns:a16="http://schemas.microsoft.com/office/drawing/2014/main" id="{F5B88053-21F1-4197-BF75-7881B353BA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0672" y="2700605"/>
            <a:ext cx="468000" cy="468000"/>
          </a:xfrm>
          <a:prstGeom prst="rect">
            <a:avLst/>
          </a:prstGeom>
        </p:spPr>
      </p:pic>
      <p:pic>
        <p:nvPicPr>
          <p:cNvPr id="63" name="Picture 62" descr="A picture containing text&#10;&#10;Description automatically generated">
            <a:extLst>
              <a:ext uri="{FF2B5EF4-FFF2-40B4-BE49-F238E27FC236}">
                <a16:creationId xmlns:a16="http://schemas.microsoft.com/office/drawing/2014/main" id="{66618D9E-D7E5-44A0-A581-41726B36AE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4860" y="2700605"/>
            <a:ext cx="468000" cy="468000"/>
          </a:xfrm>
          <a:prstGeom prst="rect">
            <a:avLst/>
          </a:prstGeom>
        </p:spPr>
      </p:pic>
      <p:pic>
        <p:nvPicPr>
          <p:cNvPr id="64" name="Picture 63" descr="A picture containing text, picture frame&#10;&#10;Description automatically generated">
            <a:extLst>
              <a:ext uri="{FF2B5EF4-FFF2-40B4-BE49-F238E27FC236}">
                <a16:creationId xmlns:a16="http://schemas.microsoft.com/office/drawing/2014/main" id="{A1B8B583-C70A-43EE-8FE8-611C4854E5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9048" y="2700605"/>
            <a:ext cx="468000" cy="468000"/>
          </a:xfrm>
          <a:prstGeom prst="rect">
            <a:avLst/>
          </a:prstGeom>
        </p:spPr>
      </p:pic>
      <p:pic>
        <p:nvPicPr>
          <p:cNvPr id="65" name="Picture 64" descr="A picture containing text, clock&#10;&#10;Description automatically generated">
            <a:extLst>
              <a:ext uri="{FF2B5EF4-FFF2-40B4-BE49-F238E27FC236}">
                <a16:creationId xmlns:a16="http://schemas.microsoft.com/office/drawing/2014/main" id="{0FFEFAAE-F734-46DE-84CF-C5133CB39F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3236" y="2700605"/>
            <a:ext cx="468000" cy="468000"/>
          </a:xfrm>
          <a:prstGeom prst="rect">
            <a:avLst/>
          </a:prstGeom>
        </p:spPr>
      </p:pic>
      <p:pic>
        <p:nvPicPr>
          <p:cNvPr id="66" name="Picture 65" descr="A picture containing text&#10;&#10;Description automatically generated">
            <a:extLst>
              <a:ext uri="{FF2B5EF4-FFF2-40B4-BE49-F238E27FC236}">
                <a16:creationId xmlns:a16="http://schemas.microsoft.com/office/drawing/2014/main" id="{B464F728-E687-4305-A24D-3C0BF522FD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7424" y="2700605"/>
            <a:ext cx="468000" cy="468000"/>
          </a:xfrm>
          <a:prstGeom prst="rect">
            <a:avLst/>
          </a:prstGeom>
        </p:spPr>
      </p:pic>
      <p:pic>
        <p:nvPicPr>
          <p:cNvPr id="67" name="Picture 66" descr="A picture containing text&#10;&#10;Description automatically generated">
            <a:extLst>
              <a:ext uri="{FF2B5EF4-FFF2-40B4-BE49-F238E27FC236}">
                <a16:creationId xmlns:a16="http://schemas.microsoft.com/office/drawing/2014/main" id="{0DABA89E-B3AA-4A12-B033-2007FE278E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01612" y="2700605"/>
            <a:ext cx="468000" cy="468000"/>
          </a:xfrm>
          <a:prstGeom prst="rect">
            <a:avLst/>
          </a:prstGeom>
        </p:spPr>
      </p:pic>
      <p:pic>
        <p:nvPicPr>
          <p:cNvPr id="68" name="Picture 67" descr="A picture containing text&#10;&#10;Description automatically generated">
            <a:extLst>
              <a:ext uri="{FF2B5EF4-FFF2-40B4-BE49-F238E27FC236}">
                <a16:creationId xmlns:a16="http://schemas.microsoft.com/office/drawing/2014/main" id="{DFE11335-EB75-4376-8A89-BB74EBA55AD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5800" y="2700605"/>
            <a:ext cx="468000" cy="468000"/>
          </a:xfrm>
          <a:prstGeom prst="rect">
            <a:avLst/>
          </a:prstGeom>
        </p:spPr>
      </p:pic>
      <p:pic>
        <p:nvPicPr>
          <p:cNvPr id="69" name="Picture 68" descr="A picture containing text&#10;&#10;Description automatically generated">
            <a:extLst>
              <a:ext uri="{FF2B5EF4-FFF2-40B4-BE49-F238E27FC236}">
                <a16:creationId xmlns:a16="http://schemas.microsoft.com/office/drawing/2014/main" id="{43A555EC-5BEF-4A68-8441-24B7059C5D0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49988" y="2700605"/>
            <a:ext cx="468000" cy="468000"/>
          </a:xfrm>
          <a:prstGeom prst="rect">
            <a:avLst/>
          </a:prstGeom>
        </p:spPr>
      </p:pic>
      <p:pic>
        <p:nvPicPr>
          <p:cNvPr id="70" name="Picture 69" descr="A picture containing text&#10;&#10;Description automatically generated">
            <a:extLst>
              <a:ext uri="{FF2B5EF4-FFF2-40B4-BE49-F238E27FC236}">
                <a16:creationId xmlns:a16="http://schemas.microsoft.com/office/drawing/2014/main" id="{9F943A62-7315-419C-9820-45C4D368F6F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24176" y="2700605"/>
            <a:ext cx="468000" cy="468000"/>
          </a:xfrm>
          <a:prstGeom prst="rect">
            <a:avLst/>
          </a:prstGeom>
        </p:spPr>
      </p:pic>
      <p:pic>
        <p:nvPicPr>
          <p:cNvPr id="71" name="Picture 70" descr="A picture containing text, businesscard&#10;&#10;Description automatically generated">
            <a:extLst>
              <a:ext uri="{FF2B5EF4-FFF2-40B4-BE49-F238E27FC236}">
                <a16:creationId xmlns:a16="http://schemas.microsoft.com/office/drawing/2014/main" id="{62235FCF-1452-4D34-886D-F9A0A1402AD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98364" y="2700605"/>
            <a:ext cx="468000" cy="468000"/>
          </a:xfrm>
          <a:prstGeom prst="rect">
            <a:avLst/>
          </a:prstGeom>
        </p:spPr>
      </p:pic>
      <p:pic>
        <p:nvPicPr>
          <p:cNvPr id="72" name="Picture 71" descr="A picture containing text, picture frame&#10;&#10;Description automatically generated">
            <a:extLst>
              <a:ext uri="{FF2B5EF4-FFF2-40B4-BE49-F238E27FC236}">
                <a16:creationId xmlns:a16="http://schemas.microsoft.com/office/drawing/2014/main" id="{85A83DA7-1922-48C2-AD7A-34AC0346D3B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72552" y="2700605"/>
            <a:ext cx="468000" cy="468000"/>
          </a:xfrm>
          <a:prstGeom prst="rect">
            <a:avLst/>
          </a:prstGeom>
        </p:spPr>
      </p:pic>
      <p:pic>
        <p:nvPicPr>
          <p:cNvPr id="73" name="Picture 72" descr="A picture containing text&#10;&#10;Description automatically generated">
            <a:extLst>
              <a:ext uri="{FF2B5EF4-FFF2-40B4-BE49-F238E27FC236}">
                <a16:creationId xmlns:a16="http://schemas.microsoft.com/office/drawing/2014/main" id="{3D8753CC-10FE-472C-A1C3-66B1172F54B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46740" y="2700605"/>
            <a:ext cx="468000" cy="468000"/>
          </a:xfrm>
          <a:prstGeom prst="rect">
            <a:avLst/>
          </a:prstGeom>
        </p:spPr>
      </p:pic>
      <p:pic>
        <p:nvPicPr>
          <p:cNvPr id="74" name="Picture 73" descr="A picture containing text, sign, picture frame&#10;&#10;Description automatically generated">
            <a:extLst>
              <a:ext uri="{FF2B5EF4-FFF2-40B4-BE49-F238E27FC236}">
                <a16:creationId xmlns:a16="http://schemas.microsoft.com/office/drawing/2014/main" id="{D48068C5-B6D2-4AB3-8F40-6425E2CCB5B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0928" y="2700605"/>
            <a:ext cx="468000" cy="468000"/>
          </a:xfrm>
          <a:prstGeom prst="rect">
            <a:avLst/>
          </a:prstGeom>
        </p:spPr>
      </p:pic>
      <p:pic>
        <p:nvPicPr>
          <p:cNvPr id="75" name="Picture 74" descr="A close-up of a logo&#10;&#10;Description automatically generated with low confidence">
            <a:extLst>
              <a:ext uri="{FF2B5EF4-FFF2-40B4-BE49-F238E27FC236}">
                <a16:creationId xmlns:a16="http://schemas.microsoft.com/office/drawing/2014/main" id="{E113D4CE-413C-4008-A161-FCCE52AD2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122" y="3168605"/>
            <a:ext cx="468000" cy="468000"/>
          </a:xfrm>
          <a:prstGeom prst="rect">
            <a:avLst/>
          </a:prstGeom>
        </p:spPr>
      </p:pic>
      <p:pic>
        <p:nvPicPr>
          <p:cNvPr id="76" name="Picture 75" descr="A picture containing text, picture frame&#10;&#10;Description automatically generated">
            <a:extLst>
              <a:ext uri="{FF2B5EF4-FFF2-40B4-BE49-F238E27FC236}">
                <a16:creationId xmlns:a16="http://schemas.microsoft.com/office/drawing/2014/main" id="{DC83E4C8-EBCB-4478-A5D6-49F9FE9BFA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6484" y="3168605"/>
            <a:ext cx="468000" cy="468000"/>
          </a:xfrm>
          <a:prstGeom prst="rect">
            <a:avLst/>
          </a:prstGeom>
        </p:spPr>
      </p:pic>
      <p:pic>
        <p:nvPicPr>
          <p:cNvPr id="77" name="Picture 76" descr="A picture containing text&#10;&#10;Description automatically generated">
            <a:extLst>
              <a:ext uri="{FF2B5EF4-FFF2-40B4-BE49-F238E27FC236}">
                <a16:creationId xmlns:a16="http://schemas.microsoft.com/office/drawing/2014/main" id="{A36AEA7E-2B36-45EC-AB6E-7B114526C5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0672" y="3168605"/>
            <a:ext cx="468000" cy="468000"/>
          </a:xfrm>
          <a:prstGeom prst="rect">
            <a:avLst/>
          </a:prstGeom>
        </p:spPr>
      </p:pic>
      <p:pic>
        <p:nvPicPr>
          <p:cNvPr id="78" name="Picture 77" descr="A picture containing text&#10;&#10;Description automatically generated">
            <a:extLst>
              <a:ext uri="{FF2B5EF4-FFF2-40B4-BE49-F238E27FC236}">
                <a16:creationId xmlns:a16="http://schemas.microsoft.com/office/drawing/2014/main" id="{CACF6C4D-38D6-4A4D-ADDA-8810D8469C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4860" y="3168605"/>
            <a:ext cx="468000" cy="468000"/>
          </a:xfrm>
          <a:prstGeom prst="rect">
            <a:avLst/>
          </a:prstGeom>
        </p:spPr>
      </p:pic>
      <p:pic>
        <p:nvPicPr>
          <p:cNvPr id="79" name="Picture 78" descr="A picture containing text, picture frame&#10;&#10;Description automatically generated">
            <a:extLst>
              <a:ext uri="{FF2B5EF4-FFF2-40B4-BE49-F238E27FC236}">
                <a16:creationId xmlns:a16="http://schemas.microsoft.com/office/drawing/2014/main" id="{78A80558-2B3D-4F53-8E78-A5BA866D7B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9048" y="3168605"/>
            <a:ext cx="468000" cy="468000"/>
          </a:xfrm>
          <a:prstGeom prst="rect">
            <a:avLst/>
          </a:prstGeom>
        </p:spPr>
      </p:pic>
      <p:pic>
        <p:nvPicPr>
          <p:cNvPr id="80" name="Picture 79" descr="A picture containing text, clock&#10;&#10;Description automatically generated">
            <a:extLst>
              <a:ext uri="{FF2B5EF4-FFF2-40B4-BE49-F238E27FC236}">
                <a16:creationId xmlns:a16="http://schemas.microsoft.com/office/drawing/2014/main" id="{84E4F71A-C177-481A-97A4-4D0B97BE69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3236" y="3168605"/>
            <a:ext cx="468000" cy="468000"/>
          </a:xfrm>
          <a:prstGeom prst="rect">
            <a:avLst/>
          </a:prstGeom>
        </p:spPr>
      </p:pic>
      <p:pic>
        <p:nvPicPr>
          <p:cNvPr id="81" name="Picture 80" descr="A picture containing text&#10;&#10;Description automatically generated">
            <a:extLst>
              <a:ext uri="{FF2B5EF4-FFF2-40B4-BE49-F238E27FC236}">
                <a16:creationId xmlns:a16="http://schemas.microsoft.com/office/drawing/2014/main" id="{14C21A60-039C-48EB-97B6-D01D7C8747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7424" y="3168605"/>
            <a:ext cx="468000" cy="468000"/>
          </a:xfrm>
          <a:prstGeom prst="rect">
            <a:avLst/>
          </a:prstGeom>
        </p:spPr>
      </p:pic>
      <p:pic>
        <p:nvPicPr>
          <p:cNvPr id="82" name="Picture 81" descr="A picture containing text&#10;&#10;Description automatically generated">
            <a:extLst>
              <a:ext uri="{FF2B5EF4-FFF2-40B4-BE49-F238E27FC236}">
                <a16:creationId xmlns:a16="http://schemas.microsoft.com/office/drawing/2014/main" id="{3DB13763-E1E5-48B2-AC30-74D3FA2E3C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01612" y="3168605"/>
            <a:ext cx="468000" cy="468000"/>
          </a:xfrm>
          <a:prstGeom prst="rect">
            <a:avLst/>
          </a:prstGeom>
        </p:spPr>
      </p:pic>
      <p:pic>
        <p:nvPicPr>
          <p:cNvPr id="83" name="Picture 82" descr="A picture containing text&#10;&#10;Description automatically generated">
            <a:extLst>
              <a:ext uri="{FF2B5EF4-FFF2-40B4-BE49-F238E27FC236}">
                <a16:creationId xmlns:a16="http://schemas.microsoft.com/office/drawing/2014/main" id="{3A68FC1F-9B1B-406E-8E18-63EA0CC149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5800" y="3168605"/>
            <a:ext cx="468000" cy="468000"/>
          </a:xfrm>
          <a:prstGeom prst="rect">
            <a:avLst/>
          </a:prstGeom>
        </p:spPr>
      </p:pic>
      <p:pic>
        <p:nvPicPr>
          <p:cNvPr id="84" name="Picture 83" descr="A picture containing text&#10;&#10;Description automatically generated">
            <a:extLst>
              <a:ext uri="{FF2B5EF4-FFF2-40B4-BE49-F238E27FC236}">
                <a16:creationId xmlns:a16="http://schemas.microsoft.com/office/drawing/2014/main" id="{7D188222-26BC-4B30-8DF5-170BF5D0088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49988" y="3168605"/>
            <a:ext cx="468000" cy="468000"/>
          </a:xfrm>
          <a:prstGeom prst="rect">
            <a:avLst/>
          </a:prstGeom>
        </p:spPr>
      </p:pic>
      <p:pic>
        <p:nvPicPr>
          <p:cNvPr id="85" name="Picture 84" descr="A picture containing text&#10;&#10;Description automatically generated">
            <a:extLst>
              <a:ext uri="{FF2B5EF4-FFF2-40B4-BE49-F238E27FC236}">
                <a16:creationId xmlns:a16="http://schemas.microsoft.com/office/drawing/2014/main" id="{9B2D0B75-5869-4F2E-B737-DF75D4032D2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24176" y="3168605"/>
            <a:ext cx="468000" cy="468000"/>
          </a:xfrm>
          <a:prstGeom prst="rect">
            <a:avLst/>
          </a:prstGeom>
        </p:spPr>
      </p:pic>
      <p:pic>
        <p:nvPicPr>
          <p:cNvPr id="86" name="Picture 85" descr="A picture containing text, businesscard&#10;&#10;Description automatically generated">
            <a:extLst>
              <a:ext uri="{FF2B5EF4-FFF2-40B4-BE49-F238E27FC236}">
                <a16:creationId xmlns:a16="http://schemas.microsoft.com/office/drawing/2014/main" id="{ABFFCE0A-EB6B-43B6-9E5F-7031ADD5AE5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98364" y="3168605"/>
            <a:ext cx="468000" cy="468000"/>
          </a:xfrm>
          <a:prstGeom prst="rect">
            <a:avLst/>
          </a:prstGeom>
        </p:spPr>
      </p:pic>
      <p:pic>
        <p:nvPicPr>
          <p:cNvPr id="87" name="Picture 86" descr="A picture containing text, picture frame&#10;&#10;Description automatically generated">
            <a:extLst>
              <a:ext uri="{FF2B5EF4-FFF2-40B4-BE49-F238E27FC236}">
                <a16:creationId xmlns:a16="http://schemas.microsoft.com/office/drawing/2014/main" id="{DC46F7B3-A8DD-4F5E-AC8F-D3D091BF241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72552" y="3168605"/>
            <a:ext cx="468000" cy="468000"/>
          </a:xfrm>
          <a:prstGeom prst="rect">
            <a:avLst/>
          </a:prstGeom>
        </p:spPr>
      </p:pic>
      <p:pic>
        <p:nvPicPr>
          <p:cNvPr id="88" name="Picture 87" descr="A picture containing text&#10;&#10;Description automatically generated">
            <a:extLst>
              <a:ext uri="{FF2B5EF4-FFF2-40B4-BE49-F238E27FC236}">
                <a16:creationId xmlns:a16="http://schemas.microsoft.com/office/drawing/2014/main" id="{D65301B0-2E23-4CFA-988F-2990157EBC3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46740" y="3168605"/>
            <a:ext cx="468000" cy="468000"/>
          </a:xfrm>
          <a:prstGeom prst="rect">
            <a:avLst/>
          </a:prstGeom>
        </p:spPr>
      </p:pic>
      <p:pic>
        <p:nvPicPr>
          <p:cNvPr id="89" name="Picture 88" descr="A picture containing text, sign, picture frame&#10;&#10;Description automatically generated">
            <a:extLst>
              <a:ext uri="{FF2B5EF4-FFF2-40B4-BE49-F238E27FC236}">
                <a16:creationId xmlns:a16="http://schemas.microsoft.com/office/drawing/2014/main" id="{771FC936-FE42-404A-8215-DB3901D9188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0928" y="3168605"/>
            <a:ext cx="468000" cy="468000"/>
          </a:xfrm>
          <a:prstGeom prst="rect">
            <a:avLst/>
          </a:prstGeom>
        </p:spPr>
      </p:pic>
      <p:pic>
        <p:nvPicPr>
          <p:cNvPr id="90" name="Picture 89" descr="A close-up of a logo&#10;&#10;Description automatically generated with low confidence">
            <a:extLst>
              <a:ext uri="{FF2B5EF4-FFF2-40B4-BE49-F238E27FC236}">
                <a16:creationId xmlns:a16="http://schemas.microsoft.com/office/drawing/2014/main" id="{7D0DA763-F44F-42A5-A10F-2306723D38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122" y="3636605"/>
            <a:ext cx="468000" cy="468000"/>
          </a:xfrm>
          <a:prstGeom prst="rect">
            <a:avLst/>
          </a:prstGeom>
        </p:spPr>
      </p:pic>
      <p:pic>
        <p:nvPicPr>
          <p:cNvPr id="91" name="Picture 90" descr="A picture containing text, picture frame&#10;&#10;Description automatically generated">
            <a:extLst>
              <a:ext uri="{FF2B5EF4-FFF2-40B4-BE49-F238E27FC236}">
                <a16:creationId xmlns:a16="http://schemas.microsoft.com/office/drawing/2014/main" id="{37F95B69-CB7A-49BA-988B-DAD528547D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6484" y="3636605"/>
            <a:ext cx="468000" cy="468000"/>
          </a:xfrm>
          <a:prstGeom prst="rect">
            <a:avLst/>
          </a:prstGeom>
        </p:spPr>
      </p:pic>
      <p:pic>
        <p:nvPicPr>
          <p:cNvPr id="92" name="Picture 91" descr="A picture containing text&#10;&#10;Description automatically generated">
            <a:extLst>
              <a:ext uri="{FF2B5EF4-FFF2-40B4-BE49-F238E27FC236}">
                <a16:creationId xmlns:a16="http://schemas.microsoft.com/office/drawing/2014/main" id="{E7352E4F-4F3F-4C07-AC4C-62C7B53765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0672" y="3636605"/>
            <a:ext cx="468000" cy="468000"/>
          </a:xfrm>
          <a:prstGeom prst="rect">
            <a:avLst/>
          </a:prstGeom>
        </p:spPr>
      </p:pic>
      <p:pic>
        <p:nvPicPr>
          <p:cNvPr id="93" name="Picture 92" descr="A picture containing text&#10;&#10;Description automatically generated">
            <a:extLst>
              <a:ext uri="{FF2B5EF4-FFF2-40B4-BE49-F238E27FC236}">
                <a16:creationId xmlns:a16="http://schemas.microsoft.com/office/drawing/2014/main" id="{3FD2F5A4-CFB8-479C-9CE5-387D0586B8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4860" y="3636605"/>
            <a:ext cx="468000" cy="468000"/>
          </a:xfrm>
          <a:prstGeom prst="rect">
            <a:avLst/>
          </a:prstGeom>
        </p:spPr>
      </p:pic>
      <p:pic>
        <p:nvPicPr>
          <p:cNvPr id="94" name="Picture 93" descr="A picture containing text, picture frame&#10;&#10;Description automatically generated">
            <a:extLst>
              <a:ext uri="{FF2B5EF4-FFF2-40B4-BE49-F238E27FC236}">
                <a16:creationId xmlns:a16="http://schemas.microsoft.com/office/drawing/2014/main" id="{CF8614FE-58B7-493A-BF65-7E3C0295A1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9048" y="3636605"/>
            <a:ext cx="468000" cy="468000"/>
          </a:xfrm>
          <a:prstGeom prst="rect">
            <a:avLst/>
          </a:prstGeom>
        </p:spPr>
      </p:pic>
      <p:pic>
        <p:nvPicPr>
          <p:cNvPr id="95" name="Picture 94" descr="A picture containing text, clock&#10;&#10;Description automatically generated">
            <a:extLst>
              <a:ext uri="{FF2B5EF4-FFF2-40B4-BE49-F238E27FC236}">
                <a16:creationId xmlns:a16="http://schemas.microsoft.com/office/drawing/2014/main" id="{D1E13D43-6CF6-46F5-A39A-BECE349C0C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3236" y="3636605"/>
            <a:ext cx="468000" cy="468000"/>
          </a:xfrm>
          <a:prstGeom prst="rect">
            <a:avLst/>
          </a:prstGeom>
        </p:spPr>
      </p:pic>
      <p:pic>
        <p:nvPicPr>
          <p:cNvPr id="96" name="Picture 95" descr="A picture containing text&#10;&#10;Description automatically generated">
            <a:extLst>
              <a:ext uri="{FF2B5EF4-FFF2-40B4-BE49-F238E27FC236}">
                <a16:creationId xmlns:a16="http://schemas.microsoft.com/office/drawing/2014/main" id="{FD149E2B-5B93-4B16-87C8-8A466441108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7424" y="3636605"/>
            <a:ext cx="468000" cy="468000"/>
          </a:xfrm>
          <a:prstGeom prst="rect">
            <a:avLst/>
          </a:prstGeom>
        </p:spPr>
      </p:pic>
      <p:pic>
        <p:nvPicPr>
          <p:cNvPr id="97" name="Picture 96" descr="A picture containing text&#10;&#10;Description automatically generated">
            <a:extLst>
              <a:ext uri="{FF2B5EF4-FFF2-40B4-BE49-F238E27FC236}">
                <a16:creationId xmlns:a16="http://schemas.microsoft.com/office/drawing/2014/main" id="{308FD66A-45F4-4A4B-B142-3E0647C484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01612" y="3636605"/>
            <a:ext cx="468000" cy="468000"/>
          </a:xfrm>
          <a:prstGeom prst="rect">
            <a:avLst/>
          </a:prstGeom>
        </p:spPr>
      </p:pic>
      <p:pic>
        <p:nvPicPr>
          <p:cNvPr id="98" name="Picture 97" descr="A picture containing text&#10;&#10;Description automatically generated">
            <a:extLst>
              <a:ext uri="{FF2B5EF4-FFF2-40B4-BE49-F238E27FC236}">
                <a16:creationId xmlns:a16="http://schemas.microsoft.com/office/drawing/2014/main" id="{F156BC90-6771-45FB-8A17-1C800EFDBEC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5800" y="3636605"/>
            <a:ext cx="468000" cy="468000"/>
          </a:xfrm>
          <a:prstGeom prst="rect">
            <a:avLst/>
          </a:prstGeom>
        </p:spPr>
      </p:pic>
      <p:pic>
        <p:nvPicPr>
          <p:cNvPr id="99" name="Picture 98" descr="A picture containing text&#10;&#10;Description automatically generated">
            <a:extLst>
              <a:ext uri="{FF2B5EF4-FFF2-40B4-BE49-F238E27FC236}">
                <a16:creationId xmlns:a16="http://schemas.microsoft.com/office/drawing/2014/main" id="{AC77C6D1-12E2-48C3-A0A1-51C493B9F8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49988" y="3636605"/>
            <a:ext cx="468000" cy="468000"/>
          </a:xfrm>
          <a:prstGeom prst="rect">
            <a:avLst/>
          </a:prstGeom>
        </p:spPr>
      </p:pic>
      <p:pic>
        <p:nvPicPr>
          <p:cNvPr id="100" name="Picture 99" descr="A picture containing text&#10;&#10;Description automatically generated">
            <a:extLst>
              <a:ext uri="{FF2B5EF4-FFF2-40B4-BE49-F238E27FC236}">
                <a16:creationId xmlns:a16="http://schemas.microsoft.com/office/drawing/2014/main" id="{61CCD6E5-379C-46AD-9013-EA1075E1C7B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24176" y="3636605"/>
            <a:ext cx="468000" cy="468000"/>
          </a:xfrm>
          <a:prstGeom prst="rect">
            <a:avLst/>
          </a:prstGeom>
        </p:spPr>
      </p:pic>
      <p:pic>
        <p:nvPicPr>
          <p:cNvPr id="101" name="Picture 100" descr="A picture containing text, businesscard&#10;&#10;Description automatically generated">
            <a:extLst>
              <a:ext uri="{FF2B5EF4-FFF2-40B4-BE49-F238E27FC236}">
                <a16:creationId xmlns:a16="http://schemas.microsoft.com/office/drawing/2014/main" id="{07830B3B-AC96-453F-95AA-90EC61BF0F6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98364" y="3636605"/>
            <a:ext cx="468000" cy="468000"/>
          </a:xfrm>
          <a:prstGeom prst="rect">
            <a:avLst/>
          </a:prstGeom>
        </p:spPr>
      </p:pic>
      <p:pic>
        <p:nvPicPr>
          <p:cNvPr id="102" name="Picture 101" descr="A picture containing text, picture frame&#10;&#10;Description automatically generated">
            <a:extLst>
              <a:ext uri="{FF2B5EF4-FFF2-40B4-BE49-F238E27FC236}">
                <a16:creationId xmlns:a16="http://schemas.microsoft.com/office/drawing/2014/main" id="{9DF777FA-B497-436B-A8BA-B0FFE0D2EA7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72552" y="3636605"/>
            <a:ext cx="468000" cy="468000"/>
          </a:xfrm>
          <a:prstGeom prst="rect">
            <a:avLst/>
          </a:prstGeom>
        </p:spPr>
      </p:pic>
      <p:pic>
        <p:nvPicPr>
          <p:cNvPr id="103" name="Picture 102" descr="A picture containing text&#10;&#10;Description automatically generated">
            <a:extLst>
              <a:ext uri="{FF2B5EF4-FFF2-40B4-BE49-F238E27FC236}">
                <a16:creationId xmlns:a16="http://schemas.microsoft.com/office/drawing/2014/main" id="{33235431-F32F-4F12-AB45-9280C3363AA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46740" y="3636605"/>
            <a:ext cx="468000" cy="468000"/>
          </a:xfrm>
          <a:prstGeom prst="rect">
            <a:avLst/>
          </a:prstGeom>
        </p:spPr>
      </p:pic>
      <p:pic>
        <p:nvPicPr>
          <p:cNvPr id="104" name="Picture 103" descr="A picture containing text, sign, picture frame&#10;&#10;Description automatically generated">
            <a:extLst>
              <a:ext uri="{FF2B5EF4-FFF2-40B4-BE49-F238E27FC236}">
                <a16:creationId xmlns:a16="http://schemas.microsoft.com/office/drawing/2014/main" id="{27651C9F-6098-4F66-9E85-BC6B37CD26A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0928" y="3636605"/>
            <a:ext cx="468000" cy="468000"/>
          </a:xfrm>
          <a:prstGeom prst="rect">
            <a:avLst/>
          </a:prstGeom>
        </p:spPr>
      </p:pic>
      <p:pic>
        <p:nvPicPr>
          <p:cNvPr id="105" name="Picture 104" descr="A close-up of a logo&#10;&#10;Description automatically generated with low confidence">
            <a:extLst>
              <a:ext uri="{FF2B5EF4-FFF2-40B4-BE49-F238E27FC236}">
                <a16:creationId xmlns:a16="http://schemas.microsoft.com/office/drawing/2014/main" id="{B4D5D5FB-7E85-471D-9FDE-DAC986CB8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122" y="4104605"/>
            <a:ext cx="468000" cy="468000"/>
          </a:xfrm>
          <a:prstGeom prst="rect">
            <a:avLst/>
          </a:prstGeom>
        </p:spPr>
      </p:pic>
      <p:pic>
        <p:nvPicPr>
          <p:cNvPr id="106" name="Picture 105" descr="A picture containing text, picture frame&#10;&#10;Description automatically generated">
            <a:extLst>
              <a:ext uri="{FF2B5EF4-FFF2-40B4-BE49-F238E27FC236}">
                <a16:creationId xmlns:a16="http://schemas.microsoft.com/office/drawing/2014/main" id="{5B41EF6B-4CDF-4751-8D3F-DD22EE6B30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6484" y="4104605"/>
            <a:ext cx="468000" cy="468000"/>
          </a:xfrm>
          <a:prstGeom prst="rect">
            <a:avLst/>
          </a:prstGeom>
        </p:spPr>
      </p:pic>
      <p:pic>
        <p:nvPicPr>
          <p:cNvPr id="107" name="Picture 106" descr="A picture containing text&#10;&#10;Description automatically generated">
            <a:extLst>
              <a:ext uri="{FF2B5EF4-FFF2-40B4-BE49-F238E27FC236}">
                <a16:creationId xmlns:a16="http://schemas.microsoft.com/office/drawing/2014/main" id="{FB39642B-9F06-4FBB-B436-6AEA212BD0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0672" y="4104605"/>
            <a:ext cx="468000" cy="468000"/>
          </a:xfrm>
          <a:prstGeom prst="rect">
            <a:avLst/>
          </a:prstGeom>
        </p:spPr>
      </p:pic>
      <p:pic>
        <p:nvPicPr>
          <p:cNvPr id="108" name="Picture 107" descr="A picture containing text&#10;&#10;Description automatically generated">
            <a:extLst>
              <a:ext uri="{FF2B5EF4-FFF2-40B4-BE49-F238E27FC236}">
                <a16:creationId xmlns:a16="http://schemas.microsoft.com/office/drawing/2014/main" id="{E44CF71F-72FD-4EED-8132-1266857559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4860" y="4104605"/>
            <a:ext cx="468000" cy="468000"/>
          </a:xfrm>
          <a:prstGeom prst="rect">
            <a:avLst/>
          </a:prstGeom>
        </p:spPr>
      </p:pic>
      <p:pic>
        <p:nvPicPr>
          <p:cNvPr id="109" name="Picture 108" descr="A picture containing text, picture frame&#10;&#10;Description automatically generated">
            <a:extLst>
              <a:ext uri="{FF2B5EF4-FFF2-40B4-BE49-F238E27FC236}">
                <a16:creationId xmlns:a16="http://schemas.microsoft.com/office/drawing/2014/main" id="{96BE8B67-C40B-4432-82FD-D41439CFA3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9048" y="4104605"/>
            <a:ext cx="468000" cy="468000"/>
          </a:xfrm>
          <a:prstGeom prst="rect">
            <a:avLst/>
          </a:prstGeom>
        </p:spPr>
      </p:pic>
      <p:pic>
        <p:nvPicPr>
          <p:cNvPr id="110" name="Picture 109" descr="A picture containing text, clock&#10;&#10;Description automatically generated">
            <a:extLst>
              <a:ext uri="{FF2B5EF4-FFF2-40B4-BE49-F238E27FC236}">
                <a16:creationId xmlns:a16="http://schemas.microsoft.com/office/drawing/2014/main" id="{D6C47B49-2CDB-4007-BC91-B33FE980CB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3236" y="4104605"/>
            <a:ext cx="468000" cy="468000"/>
          </a:xfrm>
          <a:prstGeom prst="rect">
            <a:avLst/>
          </a:prstGeom>
        </p:spPr>
      </p:pic>
      <p:pic>
        <p:nvPicPr>
          <p:cNvPr id="111" name="Picture 110" descr="A picture containing text&#10;&#10;Description automatically generated">
            <a:extLst>
              <a:ext uri="{FF2B5EF4-FFF2-40B4-BE49-F238E27FC236}">
                <a16:creationId xmlns:a16="http://schemas.microsoft.com/office/drawing/2014/main" id="{87859765-3FD1-4A2D-89C5-A8DB17C3C2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7424" y="4104605"/>
            <a:ext cx="468000" cy="468000"/>
          </a:xfrm>
          <a:prstGeom prst="rect">
            <a:avLst/>
          </a:prstGeom>
        </p:spPr>
      </p:pic>
      <p:pic>
        <p:nvPicPr>
          <p:cNvPr id="112" name="Picture 111" descr="A picture containing text&#10;&#10;Description automatically generated">
            <a:extLst>
              <a:ext uri="{FF2B5EF4-FFF2-40B4-BE49-F238E27FC236}">
                <a16:creationId xmlns:a16="http://schemas.microsoft.com/office/drawing/2014/main" id="{A1A5725C-2484-40D7-8065-3C3711EE29D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01612" y="4104605"/>
            <a:ext cx="468000" cy="468000"/>
          </a:xfrm>
          <a:prstGeom prst="rect">
            <a:avLst/>
          </a:prstGeom>
        </p:spPr>
      </p:pic>
      <p:pic>
        <p:nvPicPr>
          <p:cNvPr id="113" name="Picture 112" descr="A picture containing text&#10;&#10;Description automatically generated">
            <a:extLst>
              <a:ext uri="{FF2B5EF4-FFF2-40B4-BE49-F238E27FC236}">
                <a16:creationId xmlns:a16="http://schemas.microsoft.com/office/drawing/2014/main" id="{B378BB65-87FC-4A27-8CC1-4503F4BA7F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5800" y="4104605"/>
            <a:ext cx="468000" cy="468000"/>
          </a:xfrm>
          <a:prstGeom prst="rect">
            <a:avLst/>
          </a:prstGeom>
        </p:spPr>
      </p:pic>
      <p:pic>
        <p:nvPicPr>
          <p:cNvPr id="114" name="Picture 113" descr="A picture containing text&#10;&#10;Description automatically generated">
            <a:extLst>
              <a:ext uri="{FF2B5EF4-FFF2-40B4-BE49-F238E27FC236}">
                <a16:creationId xmlns:a16="http://schemas.microsoft.com/office/drawing/2014/main" id="{BA5D315C-0732-4644-9B2C-4B86B252DF2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49988" y="4104605"/>
            <a:ext cx="468000" cy="468000"/>
          </a:xfrm>
          <a:prstGeom prst="rect">
            <a:avLst/>
          </a:prstGeom>
        </p:spPr>
      </p:pic>
      <p:pic>
        <p:nvPicPr>
          <p:cNvPr id="115" name="Picture 114" descr="A picture containing text&#10;&#10;Description automatically generated">
            <a:extLst>
              <a:ext uri="{FF2B5EF4-FFF2-40B4-BE49-F238E27FC236}">
                <a16:creationId xmlns:a16="http://schemas.microsoft.com/office/drawing/2014/main" id="{99BA6940-C216-4AD9-9BB0-C910D553522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24176" y="4104605"/>
            <a:ext cx="468000" cy="468000"/>
          </a:xfrm>
          <a:prstGeom prst="rect">
            <a:avLst/>
          </a:prstGeom>
        </p:spPr>
      </p:pic>
      <p:pic>
        <p:nvPicPr>
          <p:cNvPr id="116" name="Picture 115" descr="A picture containing text, businesscard&#10;&#10;Description automatically generated">
            <a:extLst>
              <a:ext uri="{FF2B5EF4-FFF2-40B4-BE49-F238E27FC236}">
                <a16:creationId xmlns:a16="http://schemas.microsoft.com/office/drawing/2014/main" id="{6213ECCA-856B-4653-B2A6-AFF4023C202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98364" y="4104605"/>
            <a:ext cx="468000" cy="468000"/>
          </a:xfrm>
          <a:prstGeom prst="rect">
            <a:avLst/>
          </a:prstGeom>
        </p:spPr>
      </p:pic>
      <p:pic>
        <p:nvPicPr>
          <p:cNvPr id="117" name="Picture 116" descr="A picture containing text, picture frame&#10;&#10;Description automatically generated">
            <a:extLst>
              <a:ext uri="{FF2B5EF4-FFF2-40B4-BE49-F238E27FC236}">
                <a16:creationId xmlns:a16="http://schemas.microsoft.com/office/drawing/2014/main" id="{18DDCD22-64DB-4D64-B565-251AB2F44E1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72552" y="4104605"/>
            <a:ext cx="468000" cy="468000"/>
          </a:xfrm>
          <a:prstGeom prst="rect">
            <a:avLst/>
          </a:prstGeom>
        </p:spPr>
      </p:pic>
      <p:pic>
        <p:nvPicPr>
          <p:cNvPr id="118" name="Picture 117" descr="A picture containing text&#10;&#10;Description automatically generated">
            <a:extLst>
              <a:ext uri="{FF2B5EF4-FFF2-40B4-BE49-F238E27FC236}">
                <a16:creationId xmlns:a16="http://schemas.microsoft.com/office/drawing/2014/main" id="{F3C4CADB-6094-4CB9-A4D6-9CA7C9768E7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46740" y="4104605"/>
            <a:ext cx="468000" cy="468000"/>
          </a:xfrm>
          <a:prstGeom prst="rect">
            <a:avLst/>
          </a:prstGeom>
        </p:spPr>
      </p:pic>
      <p:pic>
        <p:nvPicPr>
          <p:cNvPr id="119" name="Picture 118" descr="A picture containing text, sign, picture frame&#10;&#10;Description automatically generated">
            <a:extLst>
              <a:ext uri="{FF2B5EF4-FFF2-40B4-BE49-F238E27FC236}">
                <a16:creationId xmlns:a16="http://schemas.microsoft.com/office/drawing/2014/main" id="{E7317C13-FBF8-4D7A-8553-AFB9B02BFF0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0928" y="4104605"/>
            <a:ext cx="468000" cy="468000"/>
          </a:xfrm>
          <a:prstGeom prst="rect">
            <a:avLst/>
          </a:prstGeom>
        </p:spPr>
      </p:pic>
      <p:pic>
        <p:nvPicPr>
          <p:cNvPr id="120" name="Picture 119" descr="A close-up of a logo&#10;&#10;Description automatically generated with low confidence">
            <a:extLst>
              <a:ext uri="{FF2B5EF4-FFF2-40B4-BE49-F238E27FC236}">
                <a16:creationId xmlns:a16="http://schemas.microsoft.com/office/drawing/2014/main" id="{2F3A0762-D488-4860-9CD1-6D11F4D979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122" y="4572605"/>
            <a:ext cx="468000" cy="468000"/>
          </a:xfrm>
          <a:prstGeom prst="rect">
            <a:avLst/>
          </a:prstGeom>
        </p:spPr>
      </p:pic>
      <p:pic>
        <p:nvPicPr>
          <p:cNvPr id="121" name="Picture 120" descr="A picture containing text, picture frame&#10;&#10;Description automatically generated">
            <a:extLst>
              <a:ext uri="{FF2B5EF4-FFF2-40B4-BE49-F238E27FC236}">
                <a16:creationId xmlns:a16="http://schemas.microsoft.com/office/drawing/2014/main" id="{72FDE90F-E7C4-4538-A4B5-29BA6FB97F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6484" y="4572605"/>
            <a:ext cx="468000" cy="468000"/>
          </a:xfrm>
          <a:prstGeom prst="rect">
            <a:avLst/>
          </a:prstGeom>
        </p:spPr>
      </p:pic>
      <p:pic>
        <p:nvPicPr>
          <p:cNvPr id="122" name="Picture 121" descr="A picture containing text&#10;&#10;Description automatically generated">
            <a:extLst>
              <a:ext uri="{FF2B5EF4-FFF2-40B4-BE49-F238E27FC236}">
                <a16:creationId xmlns:a16="http://schemas.microsoft.com/office/drawing/2014/main" id="{474E889B-D51F-4808-8FD3-667A159FED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0672" y="4572605"/>
            <a:ext cx="468000" cy="468000"/>
          </a:xfrm>
          <a:prstGeom prst="rect">
            <a:avLst/>
          </a:prstGeom>
        </p:spPr>
      </p:pic>
      <p:pic>
        <p:nvPicPr>
          <p:cNvPr id="123" name="Picture 122" descr="A picture containing text&#10;&#10;Description automatically generated">
            <a:extLst>
              <a:ext uri="{FF2B5EF4-FFF2-40B4-BE49-F238E27FC236}">
                <a16:creationId xmlns:a16="http://schemas.microsoft.com/office/drawing/2014/main" id="{D4E52FA6-367A-4BDF-A1C6-93CFE12D7E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4860" y="4572605"/>
            <a:ext cx="468000" cy="468000"/>
          </a:xfrm>
          <a:prstGeom prst="rect">
            <a:avLst/>
          </a:prstGeom>
        </p:spPr>
      </p:pic>
      <p:pic>
        <p:nvPicPr>
          <p:cNvPr id="124" name="Picture 123" descr="A picture containing text, picture frame&#10;&#10;Description automatically generated">
            <a:extLst>
              <a:ext uri="{FF2B5EF4-FFF2-40B4-BE49-F238E27FC236}">
                <a16:creationId xmlns:a16="http://schemas.microsoft.com/office/drawing/2014/main" id="{CB5811E0-4A16-468F-9144-37FF78A7BF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9048" y="4572605"/>
            <a:ext cx="468000" cy="468000"/>
          </a:xfrm>
          <a:prstGeom prst="rect">
            <a:avLst/>
          </a:prstGeom>
        </p:spPr>
      </p:pic>
      <p:pic>
        <p:nvPicPr>
          <p:cNvPr id="125" name="Picture 124" descr="A picture containing text, clock&#10;&#10;Description automatically generated">
            <a:extLst>
              <a:ext uri="{FF2B5EF4-FFF2-40B4-BE49-F238E27FC236}">
                <a16:creationId xmlns:a16="http://schemas.microsoft.com/office/drawing/2014/main" id="{9B5FD736-CB7C-459A-B07D-FDF5D8DFEA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3236" y="4572605"/>
            <a:ext cx="468000" cy="468000"/>
          </a:xfrm>
          <a:prstGeom prst="rect">
            <a:avLst/>
          </a:prstGeom>
        </p:spPr>
      </p:pic>
      <p:pic>
        <p:nvPicPr>
          <p:cNvPr id="126" name="Picture 125" descr="A picture containing text&#10;&#10;Description automatically generated">
            <a:extLst>
              <a:ext uri="{FF2B5EF4-FFF2-40B4-BE49-F238E27FC236}">
                <a16:creationId xmlns:a16="http://schemas.microsoft.com/office/drawing/2014/main" id="{001E793F-7D25-4AFA-9DC7-A618E885A3D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7424" y="4572605"/>
            <a:ext cx="468000" cy="468000"/>
          </a:xfrm>
          <a:prstGeom prst="rect">
            <a:avLst/>
          </a:prstGeom>
        </p:spPr>
      </p:pic>
      <p:pic>
        <p:nvPicPr>
          <p:cNvPr id="127" name="Picture 126" descr="A picture containing text&#10;&#10;Description automatically generated">
            <a:extLst>
              <a:ext uri="{FF2B5EF4-FFF2-40B4-BE49-F238E27FC236}">
                <a16:creationId xmlns:a16="http://schemas.microsoft.com/office/drawing/2014/main" id="{07A947AC-78C8-4B68-908B-4536CA36E5C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01612" y="4572605"/>
            <a:ext cx="468000" cy="468000"/>
          </a:xfrm>
          <a:prstGeom prst="rect">
            <a:avLst/>
          </a:prstGeom>
        </p:spPr>
      </p:pic>
      <p:pic>
        <p:nvPicPr>
          <p:cNvPr id="128" name="Picture 127" descr="A picture containing text&#10;&#10;Description automatically generated">
            <a:extLst>
              <a:ext uri="{FF2B5EF4-FFF2-40B4-BE49-F238E27FC236}">
                <a16:creationId xmlns:a16="http://schemas.microsoft.com/office/drawing/2014/main" id="{A9A9FC98-331D-4DCB-BCE1-9ACAB326912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5800" y="4572605"/>
            <a:ext cx="468000" cy="468000"/>
          </a:xfrm>
          <a:prstGeom prst="rect">
            <a:avLst/>
          </a:prstGeom>
        </p:spPr>
      </p:pic>
      <p:pic>
        <p:nvPicPr>
          <p:cNvPr id="129" name="Picture 128" descr="A picture containing text&#10;&#10;Description automatically generated">
            <a:extLst>
              <a:ext uri="{FF2B5EF4-FFF2-40B4-BE49-F238E27FC236}">
                <a16:creationId xmlns:a16="http://schemas.microsoft.com/office/drawing/2014/main" id="{E23552F0-A693-41F1-B5CE-1CE4445D399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49988" y="4572605"/>
            <a:ext cx="468000" cy="468000"/>
          </a:xfrm>
          <a:prstGeom prst="rect">
            <a:avLst/>
          </a:prstGeom>
        </p:spPr>
      </p:pic>
      <p:pic>
        <p:nvPicPr>
          <p:cNvPr id="130" name="Picture 129" descr="A picture containing text&#10;&#10;Description automatically generated">
            <a:extLst>
              <a:ext uri="{FF2B5EF4-FFF2-40B4-BE49-F238E27FC236}">
                <a16:creationId xmlns:a16="http://schemas.microsoft.com/office/drawing/2014/main" id="{3615525E-34B8-4384-ABA2-D314BC4BF6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24176" y="4572605"/>
            <a:ext cx="468000" cy="468000"/>
          </a:xfrm>
          <a:prstGeom prst="rect">
            <a:avLst/>
          </a:prstGeom>
        </p:spPr>
      </p:pic>
      <p:pic>
        <p:nvPicPr>
          <p:cNvPr id="131" name="Picture 130" descr="A picture containing text, businesscard&#10;&#10;Description automatically generated">
            <a:extLst>
              <a:ext uri="{FF2B5EF4-FFF2-40B4-BE49-F238E27FC236}">
                <a16:creationId xmlns:a16="http://schemas.microsoft.com/office/drawing/2014/main" id="{B46F75B7-6E84-4957-8A06-71D9B439D09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98364" y="4572605"/>
            <a:ext cx="468000" cy="468000"/>
          </a:xfrm>
          <a:prstGeom prst="rect">
            <a:avLst/>
          </a:prstGeom>
        </p:spPr>
      </p:pic>
      <p:pic>
        <p:nvPicPr>
          <p:cNvPr id="132" name="Picture 131" descr="A picture containing text, picture frame&#10;&#10;Description automatically generated">
            <a:extLst>
              <a:ext uri="{FF2B5EF4-FFF2-40B4-BE49-F238E27FC236}">
                <a16:creationId xmlns:a16="http://schemas.microsoft.com/office/drawing/2014/main" id="{AF0A5EB3-2121-4A03-9A5A-9CB9743F117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72552" y="4572605"/>
            <a:ext cx="468000" cy="468000"/>
          </a:xfrm>
          <a:prstGeom prst="rect">
            <a:avLst/>
          </a:prstGeom>
        </p:spPr>
      </p:pic>
      <p:pic>
        <p:nvPicPr>
          <p:cNvPr id="133" name="Picture 132" descr="A picture containing text&#10;&#10;Description automatically generated">
            <a:extLst>
              <a:ext uri="{FF2B5EF4-FFF2-40B4-BE49-F238E27FC236}">
                <a16:creationId xmlns:a16="http://schemas.microsoft.com/office/drawing/2014/main" id="{9318B0EE-3306-4C67-82EC-312509DA1C2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46740" y="4572605"/>
            <a:ext cx="468000" cy="468000"/>
          </a:xfrm>
          <a:prstGeom prst="rect">
            <a:avLst/>
          </a:prstGeom>
        </p:spPr>
      </p:pic>
      <p:pic>
        <p:nvPicPr>
          <p:cNvPr id="134" name="Picture 133" descr="A picture containing text, sign, picture frame&#10;&#10;Description automatically generated">
            <a:extLst>
              <a:ext uri="{FF2B5EF4-FFF2-40B4-BE49-F238E27FC236}">
                <a16:creationId xmlns:a16="http://schemas.microsoft.com/office/drawing/2014/main" id="{B85B0C8F-249F-4F13-B6DF-F6722D9EA7D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0928" y="4572605"/>
            <a:ext cx="468000" cy="468000"/>
          </a:xfrm>
          <a:prstGeom prst="rect">
            <a:avLst/>
          </a:prstGeom>
        </p:spPr>
      </p:pic>
      <p:pic>
        <p:nvPicPr>
          <p:cNvPr id="135" name="Picture 134" descr="A close-up of a logo&#10;&#10;Description automatically generated with low confidence">
            <a:extLst>
              <a:ext uri="{FF2B5EF4-FFF2-40B4-BE49-F238E27FC236}">
                <a16:creationId xmlns:a16="http://schemas.microsoft.com/office/drawing/2014/main" id="{9C402BBC-291B-471B-9094-3A459185D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122" y="5040605"/>
            <a:ext cx="468000" cy="468000"/>
          </a:xfrm>
          <a:prstGeom prst="rect">
            <a:avLst/>
          </a:prstGeom>
        </p:spPr>
      </p:pic>
      <p:pic>
        <p:nvPicPr>
          <p:cNvPr id="136" name="Picture 135" descr="A picture containing text, picture frame&#10;&#10;Description automatically generated">
            <a:extLst>
              <a:ext uri="{FF2B5EF4-FFF2-40B4-BE49-F238E27FC236}">
                <a16:creationId xmlns:a16="http://schemas.microsoft.com/office/drawing/2014/main" id="{B9CE45B3-5088-4419-86E7-CB244AFFA0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6484" y="5040605"/>
            <a:ext cx="468000" cy="468000"/>
          </a:xfrm>
          <a:prstGeom prst="rect">
            <a:avLst/>
          </a:prstGeom>
        </p:spPr>
      </p:pic>
      <p:pic>
        <p:nvPicPr>
          <p:cNvPr id="137" name="Picture 136" descr="A picture containing text&#10;&#10;Description automatically generated">
            <a:extLst>
              <a:ext uri="{FF2B5EF4-FFF2-40B4-BE49-F238E27FC236}">
                <a16:creationId xmlns:a16="http://schemas.microsoft.com/office/drawing/2014/main" id="{E7B17009-F565-4C4D-8F0E-4E304B80D5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0672" y="5040605"/>
            <a:ext cx="468000" cy="468000"/>
          </a:xfrm>
          <a:prstGeom prst="rect">
            <a:avLst/>
          </a:prstGeom>
        </p:spPr>
      </p:pic>
      <p:pic>
        <p:nvPicPr>
          <p:cNvPr id="138" name="Picture 137" descr="A picture containing text&#10;&#10;Description automatically generated">
            <a:extLst>
              <a:ext uri="{FF2B5EF4-FFF2-40B4-BE49-F238E27FC236}">
                <a16:creationId xmlns:a16="http://schemas.microsoft.com/office/drawing/2014/main" id="{6158EB16-650A-4401-98F1-0676B62687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4860" y="5040605"/>
            <a:ext cx="468000" cy="468000"/>
          </a:xfrm>
          <a:prstGeom prst="rect">
            <a:avLst/>
          </a:prstGeom>
        </p:spPr>
      </p:pic>
      <p:pic>
        <p:nvPicPr>
          <p:cNvPr id="139" name="Picture 138" descr="A picture containing text, picture frame&#10;&#10;Description automatically generated">
            <a:extLst>
              <a:ext uri="{FF2B5EF4-FFF2-40B4-BE49-F238E27FC236}">
                <a16:creationId xmlns:a16="http://schemas.microsoft.com/office/drawing/2014/main" id="{904B9AFC-DC3F-4736-BC83-67E48620A1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9048" y="5040605"/>
            <a:ext cx="468000" cy="468000"/>
          </a:xfrm>
          <a:prstGeom prst="rect">
            <a:avLst/>
          </a:prstGeom>
        </p:spPr>
      </p:pic>
      <p:pic>
        <p:nvPicPr>
          <p:cNvPr id="140" name="Picture 139" descr="A picture containing text, clock&#10;&#10;Description automatically generated">
            <a:extLst>
              <a:ext uri="{FF2B5EF4-FFF2-40B4-BE49-F238E27FC236}">
                <a16:creationId xmlns:a16="http://schemas.microsoft.com/office/drawing/2014/main" id="{A154C37B-466C-4976-A1C6-C09B61F8B6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3236" y="5040605"/>
            <a:ext cx="468000" cy="468000"/>
          </a:xfrm>
          <a:prstGeom prst="rect">
            <a:avLst/>
          </a:prstGeom>
        </p:spPr>
      </p:pic>
      <p:pic>
        <p:nvPicPr>
          <p:cNvPr id="141" name="Picture 140" descr="A picture containing text&#10;&#10;Description automatically generated">
            <a:extLst>
              <a:ext uri="{FF2B5EF4-FFF2-40B4-BE49-F238E27FC236}">
                <a16:creationId xmlns:a16="http://schemas.microsoft.com/office/drawing/2014/main" id="{88F13DE6-FABB-4E8A-B722-CC8113ADAE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7424" y="5040605"/>
            <a:ext cx="468000" cy="468000"/>
          </a:xfrm>
          <a:prstGeom prst="rect">
            <a:avLst/>
          </a:prstGeom>
        </p:spPr>
      </p:pic>
      <p:pic>
        <p:nvPicPr>
          <p:cNvPr id="142" name="Picture 141" descr="A picture containing text&#10;&#10;Description automatically generated">
            <a:extLst>
              <a:ext uri="{FF2B5EF4-FFF2-40B4-BE49-F238E27FC236}">
                <a16:creationId xmlns:a16="http://schemas.microsoft.com/office/drawing/2014/main" id="{4DD6AD69-9656-4931-BB0E-444883993F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01612" y="5040605"/>
            <a:ext cx="468000" cy="468000"/>
          </a:xfrm>
          <a:prstGeom prst="rect">
            <a:avLst/>
          </a:prstGeom>
        </p:spPr>
      </p:pic>
      <p:pic>
        <p:nvPicPr>
          <p:cNvPr id="143" name="Picture 142" descr="A picture containing text&#10;&#10;Description automatically generated">
            <a:extLst>
              <a:ext uri="{FF2B5EF4-FFF2-40B4-BE49-F238E27FC236}">
                <a16:creationId xmlns:a16="http://schemas.microsoft.com/office/drawing/2014/main" id="{2230253E-A785-4E4D-B6C1-7866CC42CD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5800" y="5040605"/>
            <a:ext cx="468000" cy="468000"/>
          </a:xfrm>
          <a:prstGeom prst="rect">
            <a:avLst/>
          </a:prstGeom>
        </p:spPr>
      </p:pic>
      <p:pic>
        <p:nvPicPr>
          <p:cNvPr id="144" name="Picture 143" descr="A picture containing text&#10;&#10;Description automatically generated">
            <a:extLst>
              <a:ext uri="{FF2B5EF4-FFF2-40B4-BE49-F238E27FC236}">
                <a16:creationId xmlns:a16="http://schemas.microsoft.com/office/drawing/2014/main" id="{F2D07622-742B-4B57-9485-DD20EE5D0F1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49988" y="5040605"/>
            <a:ext cx="468000" cy="468000"/>
          </a:xfrm>
          <a:prstGeom prst="rect">
            <a:avLst/>
          </a:prstGeom>
        </p:spPr>
      </p:pic>
      <p:pic>
        <p:nvPicPr>
          <p:cNvPr id="145" name="Picture 144" descr="A picture containing text&#10;&#10;Description automatically generated">
            <a:extLst>
              <a:ext uri="{FF2B5EF4-FFF2-40B4-BE49-F238E27FC236}">
                <a16:creationId xmlns:a16="http://schemas.microsoft.com/office/drawing/2014/main" id="{ACA894B1-BB4B-4221-827D-850724F20C2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24176" y="5040605"/>
            <a:ext cx="468000" cy="468000"/>
          </a:xfrm>
          <a:prstGeom prst="rect">
            <a:avLst/>
          </a:prstGeom>
        </p:spPr>
      </p:pic>
      <p:pic>
        <p:nvPicPr>
          <p:cNvPr id="146" name="Picture 145" descr="A picture containing text, businesscard&#10;&#10;Description automatically generated">
            <a:extLst>
              <a:ext uri="{FF2B5EF4-FFF2-40B4-BE49-F238E27FC236}">
                <a16:creationId xmlns:a16="http://schemas.microsoft.com/office/drawing/2014/main" id="{4834DAF2-EC44-4E71-B317-704B2837ABB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98364" y="5040605"/>
            <a:ext cx="468000" cy="468000"/>
          </a:xfrm>
          <a:prstGeom prst="rect">
            <a:avLst/>
          </a:prstGeom>
        </p:spPr>
      </p:pic>
      <p:pic>
        <p:nvPicPr>
          <p:cNvPr id="147" name="Picture 146" descr="A picture containing text, picture frame&#10;&#10;Description automatically generated">
            <a:extLst>
              <a:ext uri="{FF2B5EF4-FFF2-40B4-BE49-F238E27FC236}">
                <a16:creationId xmlns:a16="http://schemas.microsoft.com/office/drawing/2014/main" id="{E8A1494E-4263-4656-8F03-94A190D88D3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72552" y="5040605"/>
            <a:ext cx="468000" cy="468000"/>
          </a:xfrm>
          <a:prstGeom prst="rect">
            <a:avLst/>
          </a:prstGeom>
        </p:spPr>
      </p:pic>
      <p:pic>
        <p:nvPicPr>
          <p:cNvPr id="148" name="Picture 147" descr="A picture containing text&#10;&#10;Description automatically generated">
            <a:extLst>
              <a:ext uri="{FF2B5EF4-FFF2-40B4-BE49-F238E27FC236}">
                <a16:creationId xmlns:a16="http://schemas.microsoft.com/office/drawing/2014/main" id="{2C0790A8-3742-41CD-8556-5E7D6C18970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46740" y="5040605"/>
            <a:ext cx="468000" cy="468000"/>
          </a:xfrm>
          <a:prstGeom prst="rect">
            <a:avLst/>
          </a:prstGeom>
        </p:spPr>
      </p:pic>
      <p:pic>
        <p:nvPicPr>
          <p:cNvPr id="149" name="Picture 148" descr="A picture containing text, sign, picture frame&#10;&#10;Description automatically generated">
            <a:extLst>
              <a:ext uri="{FF2B5EF4-FFF2-40B4-BE49-F238E27FC236}">
                <a16:creationId xmlns:a16="http://schemas.microsoft.com/office/drawing/2014/main" id="{821D49C4-297E-40B9-BFC6-76756B38BA8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0928" y="5040605"/>
            <a:ext cx="468000" cy="468000"/>
          </a:xfrm>
          <a:prstGeom prst="rect">
            <a:avLst/>
          </a:prstGeom>
        </p:spPr>
      </p:pic>
      <p:pic>
        <p:nvPicPr>
          <p:cNvPr id="150" name="Picture 149" descr="A close-up of a logo&#10;&#10;Description automatically generated with low confidence">
            <a:extLst>
              <a:ext uri="{FF2B5EF4-FFF2-40B4-BE49-F238E27FC236}">
                <a16:creationId xmlns:a16="http://schemas.microsoft.com/office/drawing/2014/main" id="{A7DE04F5-E25A-4B1A-A6B0-84066961F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5122" y="5508605"/>
            <a:ext cx="468000" cy="468000"/>
          </a:xfrm>
          <a:prstGeom prst="rect">
            <a:avLst/>
          </a:prstGeom>
        </p:spPr>
      </p:pic>
      <p:pic>
        <p:nvPicPr>
          <p:cNvPr id="151" name="Picture 150" descr="A picture containing text, picture frame&#10;&#10;Description automatically generated">
            <a:extLst>
              <a:ext uri="{FF2B5EF4-FFF2-40B4-BE49-F238E27FC236}">
                <a16:creationId xmlns:a16="http://schemas.microsoft.com/office/drawing/2014/main" id="{8015460B-BFC2-47D3-8957-8DE810CFA3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6484" y="5508605"/>
            <a:ext cx="468000" cy="468000"/>
          </a:xfrm>
          <a:prstGeom prst="rect">
            <a:avLst/>
          </a:prstGeom>
        </p:spPr>
      </p:pic>
      <p:pic>
        <p:nvPicPr>
          <p:cNvPr id="152" name="Picture 151" descr="A picture containing text&#10;&#10;Description automatically generated">
            <a:extLst>
              <a:ext uri="{FF2B5EF4-FFF2-40B4-BE49-F238E27FC236}">
                <a16:creationId xmlns:a16="http://schemas.microsoft.com/office/drawing/2014/main" id="{3CC9FAB4-4C4D-4EE8-8707-172A27F534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0672" y="5508605"/>
            <a:ext cx="468000" cy="468000"/>
          </a:xfrm>
          <a:prstGeom prst="rect">
            <a:avLst/>
          </a:prstGeom>
        </p:spPr>
      </p:pic>
      <p:pic>
        <p:nvPicPr>
          <p:cNvPr id="153" name="Picture 152" descr="A picture containing text&#10;&#10;Description automatically generated">
            <a:extLst>
              <a:ext uri="{FF2B5EF4-FFF2-40B4-BE49-F238E27FC236}">
                <a16:creationId xmlns:a16="http://schemas.microsoft.com/office/drawing/2014/main" id="{7EA4BD76-39B7-46B2-83D7-86E8D91C47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4860" y="5508605"/>
            <a:ext cx="468000" cy="468000"/>
          </a:xfrm>
          <a:prstGeom prst="rect">
            <a:avLst/>
          </a:prstGeom>
        </p:spPr>
      </p:pic>
      <p:pic>
        <p:nvPicPr>
          <p:cNvPr id="154" name="Picture 153" descr="A picture containing text, picture frame&#10;&#10;Description automatically generated">
            <a:extLst>
              <a:ext uri="{FF2B5EF4-FFF2-40B4-BE49-F238E27FC236}">
                <a16:creationId xmlns:a16="http://schemas.microsoft.com/office/drawing/2014/main" id="{2535EF12-E9DD-45EA-8FCD-2C54E9E0CC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9048" y="5508605"/>
            <a:ext cx="468000" cy="468000"/>
          </a:xfrm>
          <a:prstGeom prst="rect">
            <a:avLst/>
          </a:prstGeom>
        </p:spPr>
      </p:pic>
      <p:pic>
        <p:nvPicPr>
          <p:cNvPr id="155" name="Picture 154" descr="A picture containing text, clock&#10;&#10;Description automatically generated">
            <a:extLst>
              <a:ext uri="{FF2B5EF4-FFF2-40B4-BE49-F238E27FC236}">
                <a16:creationId xmlns:a16="http://schemas.microsoft.com/office/drawing/2014/main" id="{CE8638B9-38B1-4B20-8D50-E431DF21C3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3236" y="5508605"/>
            <a:ext cx="468000" cy="468000"/>
          </a:xfrm>
          <a:prstGeom prst="rect">
            <a:avLst/>
          </a:prstGeom>
        </p:spPr>
      </p:pic>
      <p:pic>
        <p:nvPicPr>
          <p:cNvPr id="156" name="Picture 155" descr="A picture containing text&#10;&#10;Description automatically generated">
            <a:extLst>
              <a:ext uri="{FF2B5EF4-FFF2-40B4-BE49-F238E27FC236}">
                <a16:creationId xmlns:a16="http://schemas.microsoft.com/office/drawing/2014/main" id="{A1C31E0B-23DD-4478-9874-6D45E3E0DB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7424" y="5508605"/>
            <a:ext cx="468000" cy="468000"/>
          </a:xfrm>
          <a:prstGeom prst="rect">
            <a:avLst/>
          </a:prstGeom>
        </p:spPr>
      </p:pic>
      <p:pic>
        <p:nvPicPr>
          <p:cNvPr id="157" name="Picture 156" descr="A picture containing text&#10;&#10;Description automatically generated">
            <a:extLst>
              <a:ext uri="{FF2B5EF4-FFF2-40B4-BE49-F238E27FC236}">
                <a16:creationId xmlns:a16="http://schemas.microsoft.com/office/drawing/2014/main" id="{83237B6B-EAA0-4A0C-B362-3F94B17E77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01612" y="5508605"/>
            <a:ext cx="468000" cy="468000"/>
          </a:xfrm>
          <a:prstGeom prst="rect">
            <a:avLst/>
          </a:prstGeom>
        </p:spPr>
      </p:pic>
      <p:pic>
        <p:nvPicPr>
          <p:cNvPr id="158" name="Picture 157" descr="A picture containing text&#10;&#10;Description automatically generated">
            <a:extLst>
              <a:ext uri="{FF2B5EF4-FFF2-40B4-BE49-F238E27FC236}">
                <a16:creationId xmlns:a16="http://schemas.microsoft.com/office/drawing/2014/main" id="{DD3D151F-E30F-431B-A139-F92860D6124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75800" y="5508605"/>
            <a:ext cx="468000" cy="468000"/>
          </a:xfrm>
          <a:prstGeom prst="rect">
            <a:avLst/>
          </a:prstGeom>
        </p:spPr>
      </p:pic>
      <p:pic>
        <p:nvPicPr>
          <p:cNvPr id="159" name="Picture 158" descr="A picture containing text&#10;&#10;Description automatically generated">
            <a:extLst>
              <a:ext uri="{FF2B5EF4-FFF2-40B4-BE49-F238E27FC236}">
                <a16:creationId xmlns:a16="http://schemas.microsoft.com/office/drawing/2014/main" id="{DF36A1E4-4E6F-475D-BCC3-E25D6194CB5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49988" y="5508605"/>
            <a:ext cx="468000" cy="468000"/>
          </a:xfrm>
          <a:prstGeom prst="rect">
            <a:avLst/>
          </a:prstGeom>
        </p:spPr>
      </p:pic>
      <p:pic>
        <p:nvPicPr>
          <p:cNvPr id="160" name="Picture 159" descr="A picture containing text&#10;&#10;Description automatically generated">
            <a:extLst>
              <a:ext uri="{FF2B5EF4-FFF2-40B4-BE49-F238E27FC236}">
                <a16:creationId xmlns:a16="http://schemas.microsoft.com/office/drawing/2014/main" id="{6C76B8C6-D343-4B9F-B2FF-12F00298EE0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24176" y="5508605"/>
            <a:ext cx="468000" cy="468000"/>
          </a:xfrm>
          <a:prstGeom prst="rect">
            <a:avLst/>
          </a:prstGeom>
        </p:spPr>
      </p:pic>
      <p:pic>
        <p:nvPicPr>
          <p:cNvPr id="161" name="Picture 160" descr="A picture containing text, businesscard&#10;&#10;Description automatically generated">
            <a:extLst>
              <a:ext uri="{FF2B5EF4-FFF2-40B4-BE49-F238E27FC236}">
                <a16:creationId xmlns:a16="http://schemas.microsoft.com/office/drawing/2014/main" id="{DF5C0FD9-4221-421D-8903-8B94F9B1EE3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98364" y="5508605"/>
            <a:ext cx="468000" cy="468000"/>
          </a:xfrm>
          <a:prstGeom prst="rect">
            <a:avLst/>
          </a:prstGeom>
        </p:spPr>
      </p:pic>
      <p:pic>
        <p:nvPicPr>
          <p:cNvPr id="162" name="Picture 161" descr="A picture containing text, picture frame&#10;&#10;Description automatically generated">
            <a:extLst>
              <a:ext uri="{FF2B5EF4-FFF2-40B4-BE49-F238E27FC236}">
                <a16:creationId xmlns:a16="http://schemas.microsoft.com/office/drawing/2014/main" id="{7993E192-6209-4260-9A4E-9EABA14FAA4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372552" y="5508605"/>
            <a:ext cx="468000" cy="468000"/>
          </a:xfrm>
          <a:prstGeom prst="rect">
            <a:avLst/>
          </a:prstGeom>
        </p:spPr>
      </p:pic>
      <p:pic>
        <p:nvPicPr>
          <p:cNvPr id="163" name="Picture 162" descr="A picture containing text&#10;&#10;Description automatically generated">
            <a:extLst>
              <a:ext uri="{FF2B5EF4-FFF2-40B4-BE49-F238E27FC236}">
                <a16:creationId xmlns:a16="http://schemas.microsoft.com/office/drawing/2014/main" id="{C668904B-659A-4E0C-AB12-AAF72931519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46740" y="5508605"/>
            <a:ext cx="468000" cy="468000"/>
          </a:xfrm>
          <a:prstGeom prst="rect">
            <a:avLst/>
          </a:prstGeom>
        </p:spPr>
      </p:pic>
      <p:pic>
        <p:nvPicPr>
          <p:cNvPr id="164" name="Picture 163" descr="A picture containing text, sign, picture frame&#10;&#10;Description automatically generated">
            <a:extLst>
              <a:ext uri="{FF2B5EF4-FFF2-40B4-BE49-F238E27FC236}">
                <a16:creationId xmlns:a16="http://schemas.microsoft.com/office/drawing/2014/main" id="{5FD968DF-D685-4288-B2AA-F9232622917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20928" y="5508605"/>
            <a:ext cx="468000" cy="468000"/>
          </a:xfrm>
          <a:prstGeom prst="rect">
            <a:avLst/>
          </a:prstGeom>
        </p:spPr>
      </p:pic>
    </p:spTree>
    <p:extLst>
      <p:ext uri="{BB962C8B-B14F-4D97-AF65-F5344CB8AC3E}">
        <p14:creationId xmlns:p14="http://schemas.microsoft.com/office/powerpoint/2010/main" val="10762141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7045</TotalTime>
  <Words>4561</Words>
  <Application>Microsoft Office PowerPoint</Application>
  <PresentationFormat>A4 Paper (210x297 mm)</PresentationFormat>
  <Paragraphs>751</Paragraphs>
  <Slides>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Gill Sans MT</vt:lpstr>
      <vt:lpstr>Rockwell Condensed</vt:lpstr>
      <vt:lpstr>Showcard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Ruiz, Jose (USAPR)</dc:creator>
  <cp:lastModifiedBy>Pasqualetti, Fabrizio</cp:lastModifiedBy>
  <cp:revision>138</cp:revision>
  <cp:lastPrinted>2021-03-16T23:25:57Z</cp:lastPrinted>
  <dcterms:created xsi:type="dcterms:W3CDTF">2021-03-04T17:06:39Z</dcterms:created>
  <dcterms:modified xsi:type="dcterms:W3CDTF">2022-10-19T07:05:03Z</dcterms:modified>
</cp:coreProperties>
</file>